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1.xml"/>
  <Override ContentType="application/vnd.openxmlformats-officedocument.presentationml.notesSlide+xml" PartName="/ppt/notesSlides/notesSlide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3"/>
  </p:sldMasterIdLst>
  <p:notesMasterIdLst>
    <p:notesMasterId r:id="rId4"/>
  </p:notesMasterIdLst>
  <p:sldIdLst>
    <p:sldId id="256" r:id="rId5"/>
    <p:sldId id="257" r:id="rId6"/>
  </p:sldIdLst>
  <p:sldSz cy="39600175" cx="32399275"/>
  <p:notesSz cx="6858000" cy="9144000"/>
  <p:embeddedFontLst>
    <p:embeddedFont>
      <p:font typeface="Play"/>
      <p:regular r:id="rId7"/>
      <p:bold r:id="rId8"/>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GoogleSlidesCustomDataVersion2">
      <go:slidesCustomData xmlns:go="http://customooxmlschemas.google.com/" r:id="rId9" roundtripDataSignature="AMtx7mj/nGUXiNU8PGJs6BXfu3XfZjpwfA=="/>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customschemas.google.com/relationships/presentationmetadata" Target="metadata"/><Relationship Id="rId5" Type="http://schemas.openxmlformats.org/officeDocument/2006/relationships/slide" Target="slides/slide1.xml"/><Relationship Id="rId6" Type="http://schemas.openxmlformats.org/officeDocument/2006/relationships/slide" Target="slides/slide2.xml"/><Relationship Id="rId7" Type="http://schemas.openxmlformats.org/officeDocument/2006/relationships/font" Target="fonts/Play-regular.fntdata"/><Relationship Id="rId8" Type="http://schemas.openxmlformats.org/officeDocument/2006/relationships/font" Target="fonts/Play-bold.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 name="Shape 80"/>
        <p:cNvGrpSpPr/>
        <p:nvPr/>
      </p:nvGrpSpPr>
      <p:grpSpPr>
        <a:xfrm>
          <a:off x="0" y="0"/>
          <a:ext cx="0" cy="0"/>
          <a:chOff x="0" y="0"/>
          <a:chExt cx="0" cy="0"/>
        </a:xfrm>
      </p:grpSpPr>
      <p:sp>
        <p:nvSpPr>
          <p:cNvPr id="81" name="Google Shape;81;p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82" name="Google Shape;82;p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7" name="Shape 107"/>
        <p:cNvGrpSpPr/>
        <p:nvPr/>
      </p:nvGrpSpPr>
      <p:grpSpPr>
        <a:xfrm>
          <a:off x="0" y="0"/>
          <a:ext cx="0" cy="0"/>
          <a:chOff x="0" y="0"/>
          <a:chExt cx="0" cy="0"/>
        </a:xfrm>
      </p:grpSpPr>
      <p:sp>
        <p:nvSpPr>
          <p:cNvPr id="108" name="Google Shape;108;p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09" name="Google Shape;109;p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apositiva de título" type="title">
  <p:cSld name="TITLE">
    <p:spTree>
      <p:nvGrpSpPr>
        <p:cNvPr id="11" name="Shape 11"/>
        <p:cNvGrpSpPr/>
        <p:nvPr/>
      </p:nvGrpSpPr>
      <p:grpSpPr>
        <a:xfrm>
          <a:off x="0" y="0"/>
          <a:ext cx="0" cy="0"/>
          <a:chOff x="0" y="0"/>
          <a:chExt cx="0" cy="0"/>
        </a:xfrm>
      </p:grpSpPr>
      <p:sp>
        <p:nvSpPr>
          <p:cNvPr id="12" name="Google Shape;12;p4"/>
          <p:cNvSpPr txBox="1"/>
          <p:nvPr>
            <p:ph type="ctrTitle"/>
          </p:nvPr>
        </p:nvSpPr>
        <p:spPr>
          <a:xfrm>
            <a:off x="2429947" y="6480867"/>
            <a:ext cx="27539395" cy="13786732"/>
          </a:xfrm>
          <a:prstGeom prst="rect">
            <a:avLst/>
          </a:prstGeom>
          <a:noFill/>
          <a:ln>
            <a:noFill/>
          </a:ln>
        </p:spPr>
        <p:txBody>
          <a:bodyPr anchorCtr="0" anchor="b" bIns="45700" lIns="91425" spcFirstLastPara="1" rIns="91425" wrap="square" tIns="45700">
            <a:normAutofit/>
          </a:bodyPr>
          <a:lstStyle>
            <a:lvl1pPr lvl="0" algn="ctr">
              <a:lnSpc>
                <a:spcPct val="90000"/>
              </a:lnSpc>
              <a:spcBef>
                <a:spcPts val="0"/>
              </a:spcBef>
              <a:spcAft>
                <a:spcPts val="0"/>
              </a:spcAft>
              <a:buClr>
                <a:schemeClr val="dk1"/>
              </a:buClr>
              <a:buSzPts val="21259"/>
              <a:buFont typeface="Play"/>
              <a:buNone/>
              <a:defRPr sz="21259"/>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3" name="Google Shape;13;p4"/>
          <p:cNvSpPr txBox="1"/>
          <p:nvPr>
            <p:ph idx="1" type="subTitle"/>
          </p:nvPr>
        </p:nvSpPr>
        <p:spPr>
          <a:xfrm>
            <a:off x="4049911" y="20799268"/>
            <a:ext cx="24299466" cy="9560876"/>
          </a:xfrm>
          <a:prstGeom prst="rect">
            <a:avLst/>
          </a:prstGeom>
          <a:noFill/>
          <a:ln>
            <a:noFill/>
          </a:ln>
        </p:spPr>
        <p:txBody>
          <a:bodyPr anchorCtr="0" anchor="t" bIns="45700" lIns="91425" spcFirstLastPara="1" rIns="91425" wrap="square" tIns="45700">
            <a:normAutofit/>
          </a:bodyPr>
          <a:lstStyle>
            <a:lvl1pPr lvl="0" algn="ctr">
              <a:lnSpc>
                <a:spcPct val="90000"/>
              </a:lnSpc>
              <a:spcBef>
                <a:spcPts val="3543"/>
              </a:spcBef>
              <a:spcAft>
                <a:spcPts val="0"/>
              </a:spcAft>
              <a:buClr>
                <a:schemeClr val="dk1"/>
              </a:buClr>
              <a:buSzPts val="8504"/>
              <a:buNone/>
              <a:defRPr sz="8504"/>
            </a:lvl1pPr>
            <a:lvl2pPr lvl="1" algn="ctr">
              <a:lnSpc>
                <a:spcPct val="90000"/>
              </a:lnSpc>
              <a:spcBef>
                <a:spcPts val="1772"/>
              </a:spcBef>
              <a:spcAft>
                <a:spcPts val="0"/>
              </a:spcAft>
              <a:buClr>
                <a:schemeClr val="dk1"/>
              </a:buClr>
              <a:buSzPts val="7086"/>
              <a:buNone/>
              <a:defRPr sz="7086"/>
            </a:lvl2pPr>
            <a:lvl3pPr lvl="2" algn="ctr">
              <a:lnSpc>
                <a:spcPct val="90000"/>
              </a:lnSpc>
              <a:spcBef>
                <a:spcPts val="1772"/>
              </a:spcBef>
              <a:spcAft>
                <a:spcPts val="0"/>
              </a:spcAft>
              <a:buClr>
                <a:schemeClr val="dk1"/>
              </a:buClr>
              <a:buSzPts val="6378"/>
              <a:buNone/>
              <a:defRPr sz="6378"/>
            </a:lvl3pPr>
            <a:lvl4pPr lvl="3" algn="ctr">
              <a:lnSpc>
                <a:spcPct val="90000"/>
              </a:lnSpc>
              <a:spcBef>
                <a:spcPts val="1772"/>
              </a:spcBef>
              <a:spcAft>
                <a:spcPts val="0"/>
              </a:spcAft>
              <a:buClr>
                <a:schemeClr val="dk1"/>
              </a:buClr>
              <a:buSzPts val="5669"/>
              <a:buNone/>
              <a:defRPr sz="5669"/>
            </a:lvl4pPr>
            <a:lvl5pPr lvl="4" algn="ctr">
              <a:lnSpc>
                <a:spcPct val="90000"/>
              </a:lnSpc>
              <a:spcBef>
                <a:spcPts val="1772"/>
              </a:spcBef>
              <a:spcAft>
                <a:spcPts val="0"/>
              </a:spcAft>
              <a:buClr>
                <a:schemeClr val="dk1"/>
              </a:buClr>
              <a:buSzPts val="5669"/>
              <a:buNone/>
              <a:defRPr sz="5669"/>
            </a:lvl5pPr>
            <a:lvl6pPr lvl="5" algn="ctr">
              <a:lnSpc>
                <a:spcPct val="90000"/>
              </a:lnSpc>
              <a:spcBef>
                <a:spcPts val="1772"/>
              </a:spcBef>
              <a:spcAft>
                <a:spcPts val="0"/>
              </a:spcAft>
              <a:buClr>
                <a:schemeClr val="dk1"/>
              </a:buClr>
              <a:buSzPts val="5669"/>
              <a:buNone/>
              <a:defRPr sz="5669"/>
            </a:lvl6pPr>
            <a:lvl7pPr lvl="6" algn="ctr">
              <a:lnSpc>
                <a:spcPct val="90000"/>
              </a:lnSpc>
              <a:spcBef>
                <a:spcPts val="1772"/>
              </a:spcBef>
              <a:spcAft>
                <a:spcPts val="0"/>
              </a:spcAft>
              <a:buClr>
                <a:schemeClr val="dk1"/>
              </a:buClr>
              <a:buSzPts val="5669"/>
              <a:buNone/>
              <a:defRPr sz="5669"/>
            </a:lvl7pPr>
            <a:lvl8pPr lvl="7" algn="ctr">
              <a:lnSpc>
                <a:spcPct val="90000"/>
              </a:lnSpc>
              <a:spcBef>
                <a:spcPts val="1772"/>
              </a:spcBef>
              <a:spcAft>
                <a:spcPts val="0"/>
              </a:spcAft>
              <a:buClr>
                <a:schemeClr val="dk1"/>
              </a:buClr>
              <a:buSzPts val="5669"/>
              <a:buNone/>
              <a:defRPr sz="5669"/>
            </a:lvl8pPr>
            <a:lvl9pPr lvl="8" algn="ctr">
              <a:lnSpc>
                <a:spcPct val="90000"/>
              </a:lnSpc>
              <a:spcBef>
                <a:spcPts val="1772"/>
              </a:spcBef>
              <a:spcAft>
                <a:spcPts val="0"/>
              </a:spcAft>
              <a:buClr>
                <a:schemeClr val="dk1"/>
              </a:buClr>
              <a:buSzPts val="5669"/>
              <a:buNone/>
              <a:defRPr sz="5669"/>
            </a:lvl9pPr>
          </a:lstStyle>
          <a:p/>
        </p:txBody>
      </p:sp>
      <p:sp>
        <p:nvSpPr>
          <p:cNvPr id="14" name="Google Shape;14;p4"/>
          <p:cNvSpPr txBox="1"/>
          <p:nvPr>
            <p:ph idx="10" type="dt"/>
          </p:nvPr>
        </p:nvSpPr>
        <p:spPr>
          <a:xfrm>
            <a:off x="2227451" y="36703516"/>
            <a:ext cx="7289840" cy="2108343"/>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5" name="Google Shape;15;p4"/>
          <p:cNvSpPr txBox="1"/>
          <p:nvPr>
            <p:ph idx="11" type="ftr"/>
          </p:nvPr>
        </p:nvSpPr>
        <p:spPr>
          <a:xfrm>
            <a:off x="10732264" y="36703516"/>
            <a:ext cx="10934760" cy="2108343"/>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6" name="Google Shape;16;p4"/>
          <p:cNvSpPr txBox="1"/>
          <p:nvPr>
            <p:ph idx="12" type="sldNum"/>
          </p:nvPr>
        </p:nvSpPr>
        <p:spPr>
          <a:xfrm>
            <a:off x="22881997" y="36703516"/>
            <a:ext cx="7289840" cy="2108343"/>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s-MX"/>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ítulo y texto vertical" type="vertTx">
  <p:cSld name="VERTICAL_TEXT">
    <p:spTree>
      <p:nvGrpSpPr>
        <p:cNvPr id="68" name="Shape 68"/>
        <p:cNvGrpSpPr/>
        <p:nvPr/>
      </p:nvGrpSpPr>
      <p:grpSpPr>
        <a:xfrm>
          <a:off x="0" y="0"/>
          <a:ext cx="0" cy="0"/>
          <a:chOff x="0" y="0"/>
          <a:chExt cx="0" cy="0"/>
        </a:xfrm>
      </p:grpSpPr>
      <p:sp>
        <p:nvSpPr>
          <p:cNvPr id="69" name="Google Shape;69;p13"/>
          <p:cNvSpPr txBox="1"/>
          <p:nvPr>
            <p:ph type="title"/>
          </p:nvPr>
        </p:nvSpPr>
        <p:spPr>
          <a:xfrm>
            <a:off x="2227451" y="2108352"/>
            <a:ext cx="27944386" cy="7654206"/>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0" name="Google Shape;70;p13"/>
          <p:cNvSpPr txBox="1"/>
          <p:nvPr>
            <p:ph idx="1" type="body"/>
          </p:nvPr>
        </p:nvSpPr>
        <p:spPr>
          <a:xfrm rot="5400000">
            <a:off x="3636666" y="9132501"/>
            <a:ext cx="25125956" cy="27944386"/>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3543"/>
              </a:spcBef>
              <a:spcAft>
                <a:spcPts val="0"/>
              </a:spcAft>
              <a:buClr>
                <a:schemeClr val="dk1"/>
              </a:buClr>
              <a:buSzPts val="1800"/>
              <a:buChar char="•"/>
              <a:defRPr/>
            </a:lvl1pPr>
            <a:lvl2pPr indent="-342900" lvl="1" marL="914400" algn="l">
              <a:lnSpc>
                <a:spcPct val="90000"/>
              </a:lnSpc>
              <a:spcBef>
                <a:spcPts val="1772"/>
              </a:spcBef>
              <a:spcAft>
                <a:spcPts val="0"/>
              </a:spcAft>
              <a:buClr>
                <a:schemeClr val="dk1"/>
              </a:buClr>
              <a:buSzPts val="1800"/>
              <a:buChar char="•"/>
              <a:defRPr/>
            </a:lvl2pPr>
            <a:lvl3pPr indent="-342900" lvl="2" marL="1371600" algn="l">
              <a:lnSpc>
                <a:spcPct val="90000"/>
              </a:lnSpc>
              <a:spcBef>
                <a:spcPts val="1772"/>
              </a:spcBef>
              <a:spcAft>
                <a:spcPts val="0"/>
              </a:spcAft>
              <a:buClr>
                <a:schemeClr val="dk1"/>
              </a:buClr>
              <a:buSzPts val="1800"/>
              <a:buChar char="•"/>
              <a:defRPr/>
            </a:lvl3pPr>
            <a:lvl4pPr indent="-342900" lvl="3" marL="1828800" algn="l">
              <a:lnSpc>
                <a:spcPct val="90000"/>
              </a:lnSpc>
              <a:spcBef>
                <a:spcPts val="1772"/>
              </a:spcBef>
              <a:spcAft>
                <a:spcPts val="0"/>
              </a:spcAft>
              <a:buClr>
                <a:schemeClr val="dk1"/>
              </a:buClr>
              <a:buSzPts val="1800"/>
              <a:buChar char="•"/>
              <a:defRPr/>
            </a:lvl4pPr>
            <a:lvl5pPr indent="-342900" lvl="4" marL="2286000" algn="l">
              <a:lnSpc>
                <a:spcPct val="90000"/>
              </a:lnSpc>
              <a:spcBef>
                <a:spcPts val="1772"/>
              </a:spcBef>
              <a:spcAft>
                <a:spcPts val="0"/>
              </a:spcAft>
              <a:buClr>
                <a:schemeClr val="dk1"/>
              </a:buClr>
              <a:buSzPts val="1800"/>
              <a:buChar char="•"/>
              <a:defRPr/>
            </a:lvl5pPr>
            <a:lvl6pPr indent="-342900" lvl="5" marL="2743200" algn="l">
              <a:lnSpc>
                <a:spcPct val="90000"/>
              </a:lnSpc>
              <a:spcBef>
                <a:spcPts val="1772"/>
              </a:spcBef>
              <a:spcAft>
                <a:spcPts val="0"/>
              </a:spcAft>
              <a:buClr>
                <a:schemeClr val="dk1"/>
              </a:buClr>
              <a:buSzPts val="1800"/>
              <a:buChar char="•"/>
              <a:defRPr/>
            </a:lvl6pPr>
            <a:lvl7pPr indent="-342900" lvl="6" marL="3200400" algn="l">
              <a:lnSpc>
                <a:spcPct val="90000"/>
              </a:lnSpc>
              <a:spcBef>
                <a:spcPts val="1772"/>
              </a:spcBef>
              <a:spcAft>
                <a:spcPts val="0"/>
              </a:spcAft>
              <a:buClr>
                <a:schemeClr val="dk1"/>
              </a:buClr>
              <a:buSzPts val="1800"/>
              <a:buChar char="•"/>
              <a:defRPr/>
            </a:lvl7pPr>
            <a:lvl8pPr indent="-342900" lvl="7" marL="3657600" algn="l">
              <a:lnSpc>
                <a:spcPct val="90000"/>
              </a:lnSpc>
              <a:spcBef>
                <a:spcPts val="1772"/>
              </a:spcBef>
              <a:spcAft>
                <a:spcPts val="0"/>
              </a:spcAft>
              <a:buClr>
                <a:schemeClr val="dk1"/>
              </a:buClr>
              <a:buSzPts val="1800"/>
              <a:buChar char="•"/>
              <a:defRPr/>
            </a:lvl8pPr>
            <a:lvl9pPr indent="-342900" lvl="8" marL="4114800" algn="l">
              <a:lnSpc>
                <a:spcPct val="90000"/>
              </a:lnSpc>
              <a:spcBef>
                <a:spcPts val="1772"/>
              </a:spcBef>
              <a:spcAft>
                <a:spcPts val="0"/>
              </a:spcAft>
              <a:buClr>
                <a:schemeClr val="dk1"/>
              </a:buClr>
              <a:buSzPts val="1800"/>
              <a:buChar char="•"/>
              <a:defRPr/>
            </a:lvl9pPr>
          </a:lstStyle>
          <a:p/>
        </p:txBody>
      </p:sp>
      <p:sp>
        <p:nvSpPr>
          <p:cNvPr id="71" name="Google Shape;71;p13"/>
          <p:cNvSpPr txBox="1"/>
          <p:nvPr>
            <p:ph idx="10" type="dt"/>
          </p:nvPr>
        </p:nvSpPr>
        <p:spPr>
          <a:xfrm>
            <a:off x="2227451" y="36703516"/>
            <a:ext cx="7289840" cy="2108343"/>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2" name="Google Shape;72;p13"/>
          <p:cNvSpPr txBox="1"/>
          <p:nvPr>
            <p:ph idx="11" type="ftr"/>
          </p:nvPr>
        </p:nvSpPr>
        <p:spPr>
          <a:xfrm>
            <a:off x="10732264" y="36703516"/>
            <a:ext cx="10934760" cy="2108343"/>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3" name="Google Shape;73;p13"/>
          <p:cNvSpPr txBox="1"/>
          <p:nvPr>
            <p:ph idx="12" type="sldNum"/>
          </p:nvPr>
        </p:nvSpPr>
        <p:spPr>
          <a:xfrm>
            <a:off x="22881997" y="36703516"/>
            <a:ext cx="7289840" cy="2108343"/>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s-MX"/>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ítulo vertical y texto" type="vertTitleAndTx">
  <p:cSld name="VERTICAL_TITLE_AND_VERTICAL_TEXT">
    <p:spTree>
      <p:nvGrpSpPr>
        <p:cNvPr id="74" name="Shape 74"/>
        <p:cNvGrpSpPr/>
        <p:nvPr/>
      </p:nvGrpSpPr>
      <p:grpSpPr>
        <a:xfrm>
          <a:off x="0" y="0"/>
          <a:ext cx="0" cy="0"/>
          <a:chOff x="0" y="0"/>
          <a:chExt cx="0" cy="0"/>
        </a:xfrm>
      </p:grpSpPr>
      <p:sp>
        <p:nvSpPr>
          <p:cNvPr id="75" name="Google Shape;75;p14"/>
          <p:cNvSpPr txBox="1"/>
          <p:nvPr>
            <p:ph type="title"/>
          </p:nvPr>
        </p:nvSpPr>
        <p:spPr>
          <a:xfrm rot="5400000">
            <a:off x="9899126" y="15394959"/>
            <a:ext cx="33559329" cy="6986096"/>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6" name="Google Shape;76;p14"/>
          <p:cNvSpPr txBox="1"/>
          <p:nvPr>
            <p:ph idx="1" type="body"/>
          </p:nvPr>
        </p:nvSpPr>
        <p:spPr>
          <a:xfrm rot="5400000">
            <a:off x="-4275562" y="8611358"/>
            <a:ext cx="33559329" cy="2055329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3543"/>
              </a:spcBef>
              <a:spcAft>
                <a:spcPts val="0"/>
              </a:spcAft>
              <a:buClr>
                <a:schemeClr val="dk1"/>
              </a:buClr>
              <a:buSzPts val="1800"/>
              <a:buChar char="•"/>
              <a:defRPr/>
            </a:lvl1pPr>
            <a:lvl2pPr indent="-342900" lvl="1" marL="914400" algn="l">
              <a:lnSpc>
                <a:spcPct val="90000"/>
              </a:lnSpc>
              <a:spcBef>
                <a:spcPts val="1772"/>
              </a:spcBef>
              <a:spcAft>
                <a:spcPts val="0"/>
              </a:spcAft>
              <a:buClr>
                <a:schemeClr val="dk1"/>
              </a:buClr>
              <a:buSzPts val="1800"/>
              <a:buChar char="•"/>
              <a:defRPr/>
            </a:lvl2pPr>
            <a:lvl3pPr indent="-342900" lvl="2" marL="1371600" algn="l">
              <a:lnSpc>
                <a:spcPct val="90000"/>
              </a:lnSpc>
              <a:spcBef>
                <a:spcPts val="1772"/>
              </a:spcBef>
              <a:spcAft>
                <a:spcPts val="0"/>
              </a:spcAft>
              <a:buClr>
                <a:schemeClr val="dk1"/>
              </a:buClr>
              <a:buSzPts val="1800"/>
              <a:buChar char="•"/>
              <a:defRPr/>
            </a:lvl3pPr>
            <a:lvl4pPr indent="-342900" lvl="3" marL="1828800" algn="l">
              <a:lnSpc>
                <a:spcPct val="90000"/>
              </a:lnSpc>
              <a:spcBef>
                <a:spcPts val="1772"/>
              </a:spcBef>
              <a:spcAft>
                <a:spcPts val="0"/>
              </a:spcAft>
              <a:buClr>
                <a:schemeClr val="dk1"/>
              </a:buClr>
              <a:buSzPts val="1800"/>
              <a:buChar char="•"/>
              <a:defRPr/>
            </a:lvl4pPr>
            <a:lvl5pPr indent="-342900" lvl="4" marL="2286000" algn="l">
              <a:lnSpc>
                <a:spcPct val="90000"/>
              </a:lnSpc>
              <a:spcBef>
                <a:spcPts val="1772"/>
              </a:spcBef>
              <a:spcAft>
                <a:spcPts val="0"/>
              </a:spcAft>
              <a:buClr>
                <a:schemeClr val="dk1"/>
              </a:buClr>
              <a:buSzPts val="1800"/>
              <a:buChar char="•"/>
              <a:defRPr/>
            </a:lvl5pPr>
            <a:lvl6pPr indent="-342900" lvl="5" marL="2743200" algn="l">
              <a:lnSpc>
                <a:spcPct val="90000"/>
              </a:lnSpc>
              <a:spcBef>
                <a:spcPts val="1772"/>
              </a:spcBef>
              <a:spcAft>
                <a:spcPts val="0"/>
              </a:spcAft>
              <a:buClr>
                <a:schemeClr val="dk1"/>
              </a:buClr>
              <a:buSzPts val="1800"/>
              <a:buChar char="•"/>
              <a:defRPr/>
            </a:lvl6pPr>
            <a:lvl7pPr indent="-342900" lvl="6" marL="3200400" algn="l">
              <a:lnSpc>
                <a:spcPct val="90000"/>
              </a:lnSpc>
              <a:spcBef>
                <a:spcPts val="1772"/>
              </a:spcBef>
              <a:spcAft>
                <a:spcPts val="0"/>
              </a:spcAft>
              <a:buClr>
                <a:schemeClr val="dk1"/>
              </a:buClr>
              <a:buSzPts val="1800"/>
              <a:buChar char="•"/>
              <a:defRPr/>
            </a:lvl7pPr>
            <a:lvl8pPr indent="-342900" lvl="7" marL="3657600" algn="l">
              <a:lnSpc>
                <a:spcPct val="90000"/>
              </a:lnSpc>
              <a:spcBef>
                <a:spcPts val="1772"/>
              </a:spcBef>
              <a:spcAft>
                <a:spcPts val="0"/>
              </a:spcAft>
              <a:buClr>
                <a:schemeClr val="dk1"/>
              </a:buClr>
              <a:buSzPts val="1800"/>
              <a:buChar char="•"/>
              <a:defRPr/>
            </a:lvl8pPr>
            <a:lvl9pPr indent="-342900" lvl="8" marL="4114800" algn="l">
              <a:lnSpc>
                <a:spcPct val="90000"/>
              </a:lnSpc>
              <a:spcBef>
                <a:spcPts val="1772"/>
              </a:spcBef>
              <a:spcAft>
                <a:spcPts val="0"/>
              </a:spcAft>
              <a:buClr>
                <a:schemeClr val="dk1"/>
              </a:buClr>
              <a:buSzPts val="1800"/>
              <a:buChar char="•"/>
              <a:defRPr/>
            </a:lvl9pPr>
          </a:lstStyle>
          <a:p/>
        </p:txBody>
      </p:sp>
      <p:sp>
        <p:nvSpPr>
          <p:cNvPr id="77" name="Google Shape;77;p14"/>
          <p:cNvSpPr txBox="1"/>
          <p:nvPr>
            <p:ph idx="10" type="dt"/>
          </p:nvPr>
        </p:nvSpPr>
        <p:spPr>
          <a:xfrm>
            <a:off x="2227451" y="36703516"/>
            <a:ext cx="7289840" cy="2108343"/>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8" name="Google Shape;78;p14"/>
          <p:cNvSpPr txBox="1"/>
          <p:nvPr>
            <p:ph idx="11" type="ftr"/>
          </p:nvPr>
        </p:nvSpPr>
        <p:spPr>
          <a:xfrm>
            <a:off x="10732264" y="36703516"/>
            <a:ext cx="10934760" cy="2108343"/>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9" name="Google Shape;79;p14"/>
          <p:cNvSpPr txBox="1"/>
          <p:nvPr>
            <p:ph idx="12" type="sldNum"/>
          </p:nvPr>
        </p:nvSpPr>
        <p:spPr>
          <a:xfrm>
            <a:off x="22881997" y="36703516"/>
            <a:ext cx="7289840" cy="2108343"/>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s-MX"/>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ítulo y objetos" type="obj">
  <p:cSld name="OBJECT">
    <p:spTree>
      <p:nvGrpSpPr>
        <p:cNvPr id="17" name="Shape 17"/>
        <p:cNvGrpSpPr/>
        <p:nvPr/>
      </p:nvGrpSpPr>
      <p:grpSpPr>
        <a:xfrm>
          <a:off x="0" y="0"/>
          <a:ext cx="0" cy="0"/>
          <a:chOff x="0" y="0"/>
          <a:chExt cx="0" cy="0"/>
        </a:xfrm>
      </p:grpSpPr>
      <p:sp>
        <p:nvSpPr>
          <p:cNvPr id="18" name="Google Shape;18;p5"/>
          <p:cNvSpPr txBox="1"/>
          <p:nvPr>
            <p:ph type="title"/>
          </p:nvPr>
        </p:nvSpPr>
        <p:spPr>
          <a:xfrm>
            <a:off x="2227451" y="2108352"/>
            <a:ext cx="27944386" cy="7654206"/>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9" name="Google Shape;19;p5"/>
          <p:cNvSpPr txBox="1"/>
          <p:nvPr>
            <p:ph idx="1" type="body"/>
          </p:nvPr>
        </p:nvSpPr>
        <p:spPr>
          <a:xfrm>
            <a:off x="2227451" y="10541716"/>
            <a:ext cx="27944386" cy="25125956"/>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3543"/>
              </a:spcBef>
              <a:spcAft>
                <a:spcPts val="0"/>
              </a:spcAft>
              <a:buClr>
                <a:schemeClr val="dk1"/>
              </a:buClr>
              <a:buSzPts val="1800"/>
              <a:buChar char="•"/>
              <a:defRPr/>
            </a:lvl1pPr>
            <a:lvl2pPr indent="-342900" lvl="1" marL="914400" algn="l">
              <a:lnSpc>
                <a:spcPct val="90000"/>
              </a:lnSpc>
              <a:spcBef>
                <a:spcPts val="1772"/>
              </a:spcBef>
              <a:spcAft>
                <a:spcPts val="0"/>
              </a:spcAft>
              <a:buClr>
                <a:schemeClr val="dk1"/>
              </a:buClr>
              <a:buSzPts val="1800"/>
              <a:buChar char="•"/>
              <a:defRPr/>
            </a:lvl2pPr>
            <a:lvl3pPr indent="-342900" lvl="2" marL="1371600" algn="l">
              <a:lnSpc>
                <a:spcPct val="90000"/>
              </a:lnSpc>
              <a:spcBef>
                <a:spcPts val="1772"/>
              </a:spcBef>
              <a:spcAft>
                <a:spcPts val="0"/>
              </a:spcAft>
              <a:buClr>
                <a:schemeClr val="dk1"/>
              </a:buClr>
              <a:buSzPts val="1800"/>
              <a:buChar char="•"/>
              <a:defRPr/>
            </a:lvl3pPr>
            <a:lvl4pPr indent="-342900" lvl="3" marL="1828800" algn="l">
              <a:lnSpc>
                <a:spcPct val="90000"/>
              </a:lnSpc>
              <a:spcBef>
                <a:spcPts val="1772"/>
              </a:spcBef>
              <a:spcAft>
                <a:spcPts val="0"/>
              </a:spcAft>
              <a:buClr>
                <a:schemeClr val="dk1"/>
              </a:buClr>
              <a:buSzPts val="1800"/>
              <a:buChar char="•"/>
              <a:defRPr/>
            </a:lvl4pPr>
            <a:lvl5pPr indent="-342900" lvl="4" marL="2286000" algn="l">
              <a:lnSpc>
                <a:spcPct val="90000"/>
              </a:lnSpc>
              <a:spcBef>
                <a:spcPts val="1772"/>
              </a:spcBef>
              <a:spcAft>
                <a:spcPts val="0"/>
              </a:spcAft>
              <a:buClr>
                <a:schemeClr val="dk1"/>
              </a:buClr>
              <a:buSzPts val="1800"/>
              <a:buChar char="•"/>
              <a:defRPr/>
            </a:lvl5pPr>
            <a:lvl6pPr indent="-342900" lvl="5" marL="2743200" algn="l">
              <a:lnSpc>
                <a:spcPct val="90000"/>
              </a:lnSpc>
              <a:spcBef>
                <a:spcPts val="1772"/>
              </a:spcBef>
              <a:spcAft>
                <a:spcPts val="0"/>
              </a:spcAft>
              <a:buClr>
                <a:schemeClr val="dk1"/>
              </a:buClr>
              <a:buSzPts val="1800"/>
              <a:buChar char="•"/>
              <a:defRPr/>
            </a:lvl6pPr>
            <a:lvl7pPr indent="-342900" lvl="6" marL="3200400" algn="l">
              <a:lnSpc>
                <a:spcPct val="90000"/>
              </a:lnSpc>
              <a:spcBef>
                <a:spcPts val="1772"/>
              </a:spcBef>
              <a:spcAft>
                <a:spcPts val="0"/>
              </a:spcAft>
              <a:buClr>
                <a:schemeClr val="dk1"/>
              </a:buClr>
              <a:buSzPts val="1800"/>
              <a:buChar char="•"/>
              <a:defRPr/>
            </a:lvl7pPr>
            <a:lvl8pPr indent="-342900" lvl="7" marL="3657600" algn="l">
              <a:lnSpc>
                <a:spcPct val="90000"/>
              </a:lnSpc>
              <a:spcBef>
                <a:spcPts val="1772"/>
              </a:spcBef>
              <a:spcAft>
                <a:spcPts val="0"/>
              </a:spcAft>
              <a:buClr>
                <a:schemeClr val="dk1"/>
              </a:buClr>
              <a:buSzPts val="1800"/>
              <a:buChar char="•"/>
              <a:defRPr/>
            </a:lvl8pPr>
            <a:lvl9pPr indent="-342900" lvl="8" marL="4114800" algn="l">
              <a:lnSpc>
                <a:spcPct val="90000"/>
              </a:lnSpc>
              <a:spcBef>
                <a:spcPts val="1772"/>
              </a:spcBef>
              <a:spcAft>
                <a:spcPts val="0"/>
              </a:spcAft>
              <a:buClr>
                <a:schemeClr val="dk1"/>
              </a:buClr>
              <a:buSzPts val="1800"/>
              <a:buChar char="•"/>
              <a:defRPr/>
            </a:lvl9pPr>
          </a:lstStyle>
          <a:p/>
        </p:txBody>
      </p:sp>
      <p:sp>
        <p:nvSpPr>
          <p:cNvPr id="20" name="Google Shape;20;p5"/>
          <p:cNvSpPr txBox="1"/>
          <p:nvPr>
            <p:ph idx="10" type="dt"/>
          </p:nvPr>
        </p:nvSpPr>
        <p:spPr>
          <a:xfrm>
            <a:off x="2227451" y="36703516"/>
            <a:ext cx="7289840" cy="2108343"/>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1" name="Google Shape;21;p5"/>
          <p:cNvSpPr txBox="1"/>
          <p:nvPr>
            <p:ph idx="11" type="ftr"/>
          </p:nvPr>
        </p:nvSpPr>
        <p:spPr>
          <a:xfrm>
            <a:off x="10732264" y="36703516"/>
            <a:ext cx="10934760" cy="2108343"/>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2" name="Google Shape;22;p5"/>
          <p:cNvSpPr txBox="1"/>
          <p:nvPr>
            <p:ph idx="12" type="sldNum"/>
          </p:nvPr>
        </p:nvSpPr>
        <p:spPr>
          <a:xfrm>
            <a:off x="22881997" y="36703516"/>
            <a:ext cx="7289840" cy="2108343"/>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s-MX"/>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Encabezado de sección" type="secHead">
  <p:cSld name="SECTION_HEADER">
    <p:spTree>
      <p:nvGrpSpPr>
        <p:cNvPr id="23" name="Shape 23"/>
        <p:cNvGrpSpPr/>
        <p:nvPr/>
      </p:nvGrpSpPr>
      <p:grpSpPr>
        <a:xfrm>
          <a:off x="0" y="0"/>
          <a:ext cx="0" cy="0"/>
          <a:chOff x="0" y="0"/>
          <a:chExt cx="0" cy="0"/>
        </a:xfrm>
      </p:grpSpPr>
      <p:sp>
        <p:nvSpPr>
          <p:cNvPr id="24" name="Google Shape;24;p6"/>
          <p:cNvSpPr txBox="1"/>
          <p:nvPr>
            <p:ph type="title"/>
          </p:nvPr>
        </p:nvSpPr>
        <p:spPr>
          <a:xfrm>
            <a:off x="2210578" y="9872559"/>
            <a:ext cx="27944386" cy="16472575"/>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21259"/>
              <a:buFont typeface="Play"/>
              <a:buNone/>
              <a:defRPr sz="21259"/>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5" name="Google Shape;25;p6"/>
          <p:cNvSpPr txBox="1"/>
          <p:nvPr>
            <p:ph idx="1" type="body"/>
          </p:nvPr>
        </p:nvSpPr>
        <p:spPr>
          <a:xfrm>
            <a:off x="2210578" y="26500971"/>
            <a:ext cx="27944386" cy="866253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3543"/>
              </a:spcBef>
              <a:spcAft>
                <a:spcPts val="0"/>
              </a:spcAft>
              <a:buClr>
                <a:srgbClr val="757575"/>
              </a:buClr>
              <a:buSzPts val="8504"/>
              <a:buNone/>
              <a:defRPr sz="8504">
                <a:solidFill>
                  <a:srgbClr val="757575"/>
                </a:solidFill>
              </a:defRPr>
            </a:lvl1pPr>
            <a:lvl2pPr indent="-228600" lvl="1" marL="914400" algn="l">
              <a:lnSpc>
                <a:spcPct val="90000"/>
              </a:lnSpc>
              <a:spcBef>
                <a:spcPts val="1772"/>
              </a:spcBef>
              <a:spcAft>
                <a:spcPts val="0"/>
              </a:spcAft>
              <a:buClr>
                <a:srgbClr val="757575"/>
              </a:buClr>
              <a:buSzPts val="7086"/>
              <a:buNone/>
              <a:defRPr sz="7086">
                <a:solidFill>
                  <a:srgbClr val="757575"/>
                </a:solidFill>
              </a:defRPr>
            </a:lvl2pPr>
            <a:lvl3pPr indent="-228600" lvl="2" marL="1371600" algn="l">
              <a:lnSpc>
                <a:spcPct val="90000"/>
              </a:lnSpc>
              <a:spcBef>
                <a:spcPts val="1772"/>
              </a:spcBef>
              <a:spcAft>
                <a:spcPts val="0"/>
              </a:spcAft>
              <a:buClr>
                <a:srgbClr val="757575"/>
              </a:buClr>
              <a:buSzPts val="6378"/>
              <a:buNone/>
              <a:defRPr sz="6378">
                <a:solidFill>
                  <a:srgbClr val="757575"/>
                </a:solidFill>
              </a:defRPr>
            </a:lvl3pPr>
            <a:lvl4pPr indent="-228600" lvl="3" marL="1828800" algn="l">
              <a:lnSpc>
                <a:spcPct val="90000"/>
              </a:lnSpc>
              <a:spcBef>
                <a:spcPts val="1772"/>
              </a:spcBef>
              <a:spcAft>
                <a:spcPts val="0"/>
              </a:spcAft>
              <a:buClr>
                <a:srgbClr val="757575"/>
              </a:buClr>
              <a:buSzPts val="5669"/>
              <a:buNone/>
              <a:defRPr sz="5669">
                <a:solidFill>
                  <a:srgbClr val="757575"/>
                </a:solidFill>
              </a:defRPr>
            </a:lvl4pPr>
            <a:lvl5pPr indent="-228600" lvl="4" marL="2286000" algn="l">
              <a:lnSpc>
                <a:spcPct val="90000"/>
              </a:lnSpc>
              <a:spcBef>
                <a:spcPts val="1772"/>
              </a:spcBef>
              <a:spcAft>
                <a:spcPts val="0"/>
              </a:spcAft>
              <a:buClr>
                <a:srgbClr val="757575"/>
              </a:buClr>
              <a:buSzPts val="5669"/>
              <a:buNone/>
              <a:defRPr sz="5669">
                <a:solidFill>
                  <a:srgbClr val="757575"/>
                </a:solidFill>
              </a:defRPr>
            </a:lvl5pPr>
            <a:lvl6pPr indent="-228600" lvl="5" marL="2743200" algn="l">
              <a:lnSpc>
                <a:spcPct val="90000"/>
              </a:lnSpc>
              <a:spcBef>
                <a:spcPts val="1772"/>
              </a:spcBef>
              <a:spcAft>
                <a:spcPts val="0"/>
              </a:spcAft>
              <a:buClr>
                <a:srgbClr val="757575"/>
              </a:buClr>
              <a:buSzPts val="5669"/>
              <a:buNone/>
              <a:defRPr sz="5669">
                <a:solidFill>
                  <a:srgbClr val="757575"/>
                </a:solidFill>
              </a:defRPr>
            </a:lvl6pPr>
            <a:lvl7pPr indent="-228600" lvl="6" marL="3200400" algn="l">
              <a:lnSpc>
                <a:spcPct val="90000"/>
              </a:lnSpc>
              <a:spcBef>
                <a:spcPts val="1772"/>
              </a:spcBef>
              <a:spcAft>
                <a:spcPts val="0"/>
              </a:spcAft>
              <a:buClr>
                <a:srgbClr val="757575"/>
              </a:buClr>
              <a:buSzPts val="5669"/>
              <a:buNone/>
              <a:defRPr sz="5669">
                <a:solidFill>
                  <a:srgbClr val="757575"/>
                </a:solidFill>
              </a:defRPr>
            </a:lvl7pPr>
            <a:lvl8pPr indent="-228600" lvl="7" marL="3657600" algn="l">
              <a:lnSpc>
                <a:spcPct val="90000"/>
              </a:lnSpc>
              <a:spcBef>
                <a:spcPts val="1772"/>
              </a:spcBef>
              <a:spcAft>
                <a:spcPts val="0"/>
              </a:spcAft>
              <a:buClr>
                <a:srgbClr val="757575"/>
              </a:buClr>
              <a:buSzPts val="5669"/>
              <a:buNone/>
              <a:defRPr sz="5669">
                <a:solidFill>
                  <a:srgbClr val="757575"/>
                </a:solidFill>
              </a:defRPr>
            </a:lvl8pPr>
            <a:lvl9pPr indent="-228600" lvl="8" marL="4114800" algn="l">
              <a:lnSpc>
                <a:spcPct val="90000"/>
              </a:lnSpc>
              <a:spcBef>
                <a:spcPts val="1772"/>
              </a:spcBef>
              <a:spcAft>
                <a:spcPts val="0"/>
              </a:spcAft>
              <a:buClr>
                <a:srgbClr val="757575"/>
              </a:buClr>
              <a:buSzPts val="5669"/>
              <a:buNone/>
              <a:defRPr sz="5669">
                <a:solidFill>
                  <a:srgbClr val="757575"/>
                </a:solidFill>
              </a:defRPr>
            </a:lvl9pPr>
          </a:lstStyle>
          <a:p/>
        </p:txBody>
      </p:sp>
      <p:sp>
        <p:nvSpPr>
          <p:cNvPr id="26" name="Google Shape;26;p6"/>
          <p:cNvSpPr txBox="1"/>
          <p:nvPr>
            <p:ph idx="10" type="dt"/>
          </p:nvPr>
        </p:nvSpPr>
        <p:spPr>
          <a:xfrm>
            <a:off x="2227451" y="36703516"/>
            <a:ext cx="7289840" cy="2108343"/>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7" name="Google Shape;27;p6"/>
          <p:cNvSpPr txBox="1"/>
          <p:nvPr>
            <p:ph idx="11" type="ftr"/>
          </p:nvPr>
        </p:nvSpPr>
        <p:spPr>
          <a:xfrm>
            <a:off x="10732264" y="36703516"/>
            <a:ext cx="10934760" cy="2108343"/>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8" name="Google Shape;28;p6"/>
          <p:cNvSpPr txBox="1"/>
          <p:nvPr>
            <p:ph idx="12" type="sldNum"/>
          </p:nvPr>
        </p:nvSpPr>
        <p:spPr>
          <a:xfrm>
            <a:off x="22881997" y="36703516"/>
            <a:ext cx="7289840" cy="2108343"/>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s-MX"/>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os objetos" type="twoObj">
  <p:cSld name="TWO_OBJECTS">
    <p:spTree>
      <p:nvGrpSpPr>
        <p:cNvPr id="29" name="Shape 29"/>
        <p:cNvGrpSpPr/>
        <p:nvPr/>
      </p:nvGrpSpPr>
      <p:grpSpPr>
        <a:xfrm>
          <a:off x="0" y="0"/>
          <a:ext cx="0" cy="0"/>
          <a:chOff x="0" y="0"/>
          <a:chExt cx="0" cy="0"/>
        </a:xfrm>
      </p:grpSpPr>
      <p:sp>
        <p:nvSpPr>
          <p:cNvPr id="30" name="Google Shape;30;p7"/>
          <p:cNvSpPr txBox="1"/>
          <p:nvPr>
            <p:ph type="title"/>
          </p:nvPr>
        </p:nvSpPr>
        <p:spPr>
          <a:xfrm>
            <a:off x="2227451" y="2108352"/>
            <a:ext cx="27944386" cy="7654206"/>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1" name="Google Shape;31;p7"/>
          <p:cNvSpPr txBox="1"/>
          <p:nvPr>
            <p:ph idx="1" type="body"/>
          </p:nvPr>
        </p:nvSpPr>
        <p:spPr>
          <a:xfrm>
            <a:off x="2227451" y="10541716"/>
            <a:ext cx="13769697" cy="25125956"/>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3543"/>
              </a:spcBef>
              <a:spcAft>
                <a:spcPts val="0"/>
              </a:spcAft>
              <a:buClr>
                <a:schemeClr val="dk1"/>
              </a:buClr>
              <a:buSzPts val="1800"/>
              <a:buChar char="•"/>
              <a:defRPr/>
            </a:lvl1pPr>
            <a:lvl2pPr indent="-342900" lvl="1" marL="914400" algn="l">
              <a:lnSpc>
                <a:spcPct val="90000"/>
              </a:lnSpc>
              <a:spcBef>
                <a:spcPts val="1772"/>
              </a:spcBef>
              <a:spcAft>
                <a:spcPts val="0"/>
              </a:spcAft>
              <a:buClr>
                <a:schemeClr val="dk1"/>
              </a:buClr>
              <a:buSzPts val="1800"/>
              <a:buChar char="•"/>
              <a:defRPr/>
            </a:lvl2pPr>
            <a:lvl3pPr indent="-342900" lvl="2" marL="1371600" algn="l">
              <a:lnSpc>
                <a:spcPct val="90000"/>
              </a:lnSpc>
              <a:spcBef>
                <a:spcPts val="1772"/>
              </a:spcBef>
              <a:spcAft>
                <a:spcPts val="0"/>
              </a:spcAft>
              <a:buClr>
                <a:schemeClr val="dk1"/>
              </a:buClr>
              <a:buSzPts val="1800"/>
              <a:buChar char="•"/>
              <a:defRPr/>
            </a:lvl3pPr>
            <a:lvl4pPr indent="-342900" lvl="3" marL="1828800" algn="l">
              <a:lnSpc>
                <a:spcPct val="90000"/>
              </a:lnSpc>
              <a:spcBef>
                <a:spcPts val="1772"/>
              </a:spcBef>
              <a:spcAft>
                <a:spcPts val="0"/>
              </a:spcAft>
              <a:buClr>
                <a:schemeClr val="dk1"/>
              </a:buClr>
              <a:buSzPts val="1800"/>
              <a:buChar char="•"/>
              <a:defRPr/>
            </a:lvl4pPr>
            <a:lvl5pPr indent="-342900" lvl="4" marL="2286000" algn="l">
              <a:lnSpc>
                <a:spcPct val="90000"/>
              </a:lnSpc>
              <a:spcBef>
                <a:spcPts val="1772"/>
              </a:spcBef>
              <a:spcAft>
                <a:spcPts val="0"/>
              </a:spcAft>
              <a:buClr>
                <a:schemeClr val="dk1"/>
              </a:buClr>
              <a:buSzPts val="1800"/>
              <a:buChar char="•"/>
              <a:defRPr/>
            </a:lvl5pPr>
            <a:lvl6pPr indent="-342900" lvl="5" marL="2743200" algn="l">
              <a:lnSpc>
                <a:spcPct val="90000"/>
              </a:lnSpc>
              <a:spcBef>
                <a:spcPts val="1772"/>
              </a:spcBef>
              <a:spcAft>
                <a:spcPts val="0"/>
              </a:spcAft>
              <a:buClr>
                <a:schemeClr val="dk1"/>
              </a:buClr>
              <a:buSzPts val="1800"/>
              <a:buChar char="•"/>
              <a:defRPr/>
            </a:lvl6pPr>
            <a:lvl7pPr indent="-342900" lvl="6" marL="3200400" algn="l">
              <a:lnSpc>
                <a:spcPct val="90000"/>
              </a:lnSpc>
              <a:spcBef>
                <a:spcPts val="1772"/>
              </a:spcBef>
              <a:spcAft>
                <a:spcPts val="0"/>
              </a:spcAft>
              <a:buClr>
                <a:schemeClr val="dk1"/>
              </a:buClr>
              <a:buSzPts val="1800"/>
              <a:buChar char="•"/>
              <a:defRPr/>
            </a:lvl7pPr>
            <a:lvl8pPr indent="-342900" lvl="7" marL="3657600" algn="l">
              <a:lnSpc>
                <a:spcPct val="90000"/>
              </a:lnSpc>
              <a:spcBef>
                <a:spcPts val="1772"/>
              </a:spcBef>
              <a:spcAft>
                <a:spcPts val="0"/>
              </a:spcAft>
              <a:buClr>
                <a:schemeClr val="dk1"/>
              </a:buClr>
              <a:buSzPts val="1800"/>
              <a:buChar char="•"/>
              <a:defRPr/>
            </a:lvl8pPr>
            <a:lvl9pPr indent="-342900" lvl="8" marL="4114800" algn="l">
              <a:lnSpc>
                <a:spcPct val="90000"/>
              </a:lnSpc>
              <a:spcBef>
                <a:spcPts val="1772"/>
              </a:spcBef>
              <a:spcAft>
                <a:spcPts val="0"/>
              </a:spcAft>
              <a:buClr>
                <a:schemeClr val="dk1"/>
              </a:buClr>
              <a:buSzPts val="1800"/>
              <a:buChar char="•"/>
              <a:defRPr/>
            </a:lvl9pPr>
          </a:lstStyle>
          <a:p/>
        </p:txBody>
      </p:sp>
      <p:sp>
        <p:nvSpPr>
          <p:cNvPr id="32" name="Google Shape;32;p7"/>
          <p:cNvSpPr txBox="1"/>
          <p:nvPr>
            <p:ph idx="2" type="body"/>
          </p:nvPr>
        </p:nvSpPr>
        <p:spPr>
          <a:xfrm>
            <a:off x="16402140" y="10541716"/>
            <a:ext cx="13769697" cy="25125956"/>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3543"/>
              </a:spcBef>
              <a:spcAft>
                <a:spcPts val="0"/>
              </a:spcAft>
              <a:buClr>
                <a:schemeClr val="dk1"/>
              </a:buClr>
              <a:buSzPts val="1800"/>
              <a:buChar char="•"/>
              <a:defRPr/>
            </a:lvl1pPr>
            <a:lvl2pPr indent="-342900" lvl="1" marL="914400" algn="l">
              <a:lnSpc>
                <a:spcPct val="90000"/>
              </a:lnSpc>
              <a:spcBef>
                <a:spcPts val="1772"/>
              </a:spcBef>
              <a:spcAft>
                <a:spcPts val="0"/>
              </a:spcAft>
              <a:buClr>
                <a:schemeClr val="dk1"/>
              </a:buClr>
              <a:buSzPts val="1800"/>
              <a:buChar char="•"/>
              <a:defRPr/>
            </a:lvl2pPr>
            <a:lvl3pPr indent="-342900" lvl="2" marL="1371600" algn="l">
              <a:lnSpc>
                <a:spcPct val="90000"/>
              </a:lnSpc>
              <a:spcBef>
                <a:spcPts val="1772"/>
              </a:spcBef>
              <a:spcAft>
                <a:spcPts val="0"/>
              </a:spcAft>
              <a:buClr>
                <a:schemeClr val="dk1"/>
              </a:buClr>
              <a:buSzPts val="1800"/>
              <a:buChar char="•"/>
              <a:defRPr/>
            </a:lvl3pPr>
            <a:lvl4pPr indent="-342900" lvl="3" marL="1828800" algn="l">
              <a:lnSpc>
                <a:spcPct val="90000"/>
              </a:lnSpc>
              <a:spcBef>
                <a:spcPts val="1772"/>
              </a:spcBef>
              <a:spcAft>
                <a:spcPts val="0"/>
              </a:spcAft>
              <a:buClr>
                <a:schemeClr val="dk1"/>
              </a:buClr>
              <a:buSzPts val="1800"/>
              <a:buChar char="•"/>
              <a:defRPr/>
            </a:lvl4pPr>
            <a:lvl5pPr indent="-342900" lvl="4" marL="2286000" algn="l">
              <a:lnSpc>
                <a:spcPct val="90000"/>
              </a:lnSpc>
              <a:spcBef>
                <a:spcPts val="1772"/>
              </a:spcBef>
              <a:spcAft>
                <a:spcPts val="0"/>
              </a:spcAft>
              <a:buClr>
                <a:schemeClr val="dk1"/>
              </a:buClr>
              <a:buSzPts val="1800"/>
              <a:buChar char="•"/>
              <a:defRPr/>
            </a:lvl5pPr>
            <a:lvl6pPr indent="-342900" lvl="5" marL="2743200" algn="l">
              <a:lnSpc>
                <a:spcPct val="90000"/>
              </a:lnSpc>
              <a:spcBef>
                <a:spcPts val="1772"/>
              </a:spcBef>
              <a:spcAft>
                <a:spcPts val="0"/>
              </a:spcAft>
              <a:buClr>
                <a:schemeClr val="dk1"/>
              </a:buClr>
              <a:buSzPts val="1800"/>
              <a:buChar char="•"/>
              <a:defRPr/>
            </a:lvl6pPr>
            <a:lvl7pPr indent="-342900" lvl="6" marL="3200400" algn="l">
              <a:lnSpc>
                <a:spcPct val="90000"/>
              </a:lnSpc>
              <a:spcBef>
                <a:spcPts val="1772"/>
              </a:spcBef>
              <a:spcAft>
                <a:spcPts val="0"/>
              </a:spcAft>
              <a:buClr>
                <a:schemeClr val="dk1"/>
              </a:buClr>
              <a:buSzPts val="1800"/>
              <a:buChar char="•"/>
              <a:defRPr/>
            </a:lvl7pPr>
            <a:lvl8pPr indent="-342900" lvl="7" marL="3657600" algn="l">
              <a:lnSpc>
                <a:spcPct val="90000"/>
              </a:lnSpc>
              <a:spcBef>
                <a:spcPts val="1772"/>
              </a:spcBef>
              <a:spcAft>
                <a:spcPts val="0"/>
              </a:spcAft>
              <a:buClr>
                <a:schemeClr val="dk1"/>
              </a:buClr>
              <a:buSzPts val="1800"/>
              <a:buChar char="•"/>
              <a:defRPr/>
            </a:lvl8pPr>
            <a:lvl9pPr indent="-342900" lvl="8" marL="4114800" algn="l">
              <a:lnSpc>
                <a:spcPct val="90000"/>
              </a:lnSpc>
              <a:spcBef>
                <a:spcPts val="1772"/>
              </a:spcBef>
              <a:spcAft>
                <a:spcPts val="0"/>
              </a:spcAft>
              <a:buClr>
                <a:schemeClr val="dk1"/>
              </a:buClr>
              <a:buSzPts val="1800"/>
              <a:buChar char="•"/>
              <a:defRPr/>
            </a:lvl9pPr>
          </a:lstStyle>
          <a:p/>
        </p:txBody>
      </p:sp>
      <p:sp>
        <p:nvSpPr>
          <p:cNvPr id="33" name="Google Shape;33;p7"/>
          <p:cNvSpPr txBox="1"/>
          <p:nvPr>
            <p:ph idx="10" type="dt"/>
          </p:nvPr>
        </p:nvSpPr>
        <p:spPr>
          <a:xfrm>
            <a:off x="2227451" y="36703516"/>
            <a:ext cx="7289840" cy="2108343"/>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4" name="Google Shape;34;p7"/>
          <p:cNvSpPr txBox="1"/>
          <p:nvPr>
            <p:ph idx="11" type="ftr"/>
          </p:nvPr>
        </p:nvSpPr>
        <p:spPr>
          <a:xfrm>
            <a:off x="10732264" y="36703516"/>
            <a:ext cx="10934760" cy="2108343"/>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5" name="Google Shape;35;p7"/>
          <p:cNvSpPr txBox="1"/>
          <p:nvPr>
            <p:ph idx="12" type="sldNum"/>
          </p:nvPr>
        </p:nvSpPr>
        <p:spPr>
          <a:xfrm>
            <a:off x="22881997" y="36703516"/>
            <a:ext cx="7289840" cy="2108343"/>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s-MX"/>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ación" type="twoTxTwoObj">
  <p:cSld name="TWO_OBJECTS_WITH_TEXT">
    <p:spTree>
      <p:nvGrpSpPr>
        <p:cNvPr id="36" name="Shape 36"/>
        <p:cNvGrpSpPr/>
        <p:nvPr/>
      </p:nvGrpSpPr>
      <p:grpSpPr>
        <a:xfrm>
          <a:off x="0" y="0"/>
          <a:ext cx="0" cy="0"/>
          <a:chOff x="0" y="0"/>
          <a:chExt cx="0" cy="0"/>
        </a:xfrm>
      </p:grpSpPr>
      <p:sp>
        <p:nvSpPr>
          <p:cNvPr id="37" name="Google Shape;37;p8"/>
          <p:cNvSpPr txBox="1"/>
          <p:nvPr>
            <p:ph type="title"/>
          </p:nvPr>
        </p:nvSpPr>
        <p:spPr>
          <a:xfrm>
            <a:off x="2231671" y="2108352"/>
            <a:ext cx="27944386" cy="7654206"/>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8" name="Google Shape;38;p8"/>
          <p:cNvSpPr txBox="1"/>
          <p:nvPr>
            <p:ph idx="1" type="body"/>
          </p:nvPr>
        </p:nvSpPr>
        <p:spPr>
          <a:xfrm>
            <a:off x="2231675" y="9707549"/>
            <a:ext cx="13706415" cy="4757520"/>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3543"/>
              </a:spcBef>
              <a:spcAft>
                <a:spcPts val="0"/>
              </a:spcAft>
              <a:buClr>
                <a:schemeClr val="dk1"/>
              </a:buClr>
              <a:buSzPts val="8504"/>
              <a:buNone/>
              <a:defRPr b="1" sz="8504"/>
            </a:lvl1pPr>
            <a:lvl2pPr indent="-228600" lvl="1" marL="914400" algn="l">
              <a:lnSpc>
                <a:spcPct val="90000"/>
              </a:lnSpc>
              <a:spcBef>
                <a:spcPts val="1772"/>
              </a:spcBef>
              <a:spcAft>
                <a:spcPts val="0"/>
              </a:spcAft>
              <a:buClr>
                <a:schemeClr val="dk1"/>
              </a:buClr>
              <a:buSzPts val="7086"/>
              <a:buNone/>
              <a:defRPr b="1" sz="7086"/>
            </a:lvl2pPr>
            <a:lvl3pPr indent="-228600" lvl="2" marL="1371600" algn="l">
              <a:lnSpc>
                <a:spcPct val="90000"/>
              </a:lnSpc>
              <a:spcBef>
                <a:spcPts val="1772"/>
              </a:spcBef>
              <a:spcAft>
                <a:spcPts val="0"/>
              </a:spcAft>
              <a:buClr>
                <a:schemeClr val="dk1"/>
              </a:buClr>
              <a:buSzPts val="6378"/>
              <a:buNone/>
              <a:defRPr b="1" sz="6378"/>
            </a:lvl3pPr>
            <a:lvl4pPr indent="-228600" lvl="3" marL="1828800" algn="l">
              <a:lnSpc>
                <a:spcPct val="90000"/>
              </a:lnSpc>
              <a:spcBef>
                <a:spcPts val="1772"/>
              </a:spcBef>
              <a:spcAft>
                <a:spcPts val="0"/>
              </a:spcAft>
              <a:buClr>
                <a:schemeClr val="dk1"/>
              </a:buClr>
              <a:buSzPts val="5669"/>
              <a:buNone/>
              <a:defRPr b="1" sz="5669"/>
            </a:lvl4pPr>
            <a:lvl5pPr indent="-228600" lvl="4" marL="2286000" algn="l">
              <a:lnSpc>
                <a:spcPct val="90000"/>
              </a:lnSpc>
              <a:spcBef>
                <a:spcPts val="1772"/>
              </a:spcBef>
              <a:spcAft>
                <a:spcPts val="0"/>
              </a:spcAft>
              <a:buClr>
                <a:schemeClr val="dk1"/>
              </a:buClr>
              <a:buSzPts val="5669"/>
              <a:buNone/>
              <a:defRPr b="1" sz="5669"/>
            </a:lvl5pPr>
            <a:lvl6pPr indent="-228600" lvl="5" marL="2743200" algn="l">
              <a:lnSpc>
                <a:spcPct val="90000"/>
              </a:lnSpc>
              <a:spcBef>
                <a:spcPts val="1772"/>
              </a:spcBef>
              <a:spcAft>
                <a:spcPts val="0"/>
              </a:spcAft>
              <a:buClr>
                <a:schemeClr val="dk1"/>
              </a:buClr>
              <a:buSzPts val="5669"/>
              <a:buNone/>
              <a:defRPr b="1" sz="5669"/>
            </a:lvl6pPr>
            <a:lvl7pPr indent="-228600" lvl="6" marL="3200400" algn="l">
              <a:lnSpc>
                <a:spcPct val="90000"/>
              </a:lnSpc>
              <a:spcBef>
                <a:spcPts val="1772"/>
              </a:spcBef>
              <a:spcAft>
                <a:spcPts val="0"/>
              </a:spcAft>
              <a:buClr>
                <a:schemeClr val="dk1"/>
              </a:buClr>
              <a:buSzPts val="5669"/>
              <a:buNone/>
              <a:defRPr b="1" sz="5669"/>
            </a:lvl7pPr>
            <a:lvl8pPr indent="-228600" lvl="7" marL="3657600" algn="l">
              <a:lnSpc>
                <a:spcPct val="90000"/>
              </a:lnSpc>
              <a:spcBef>
                <a:spcPts val="1772"/>
              </a:spcBef>
              <a:spcAft>
                <a:spcPts val="0"/>
              </a:spcAft>
              <a:buClr>
                <a:schemeClr val="dk1"/>
              </a:buClr>
              <a:buSzPts val="5669"/>
              <a:buNone/>
              <a:defRPr b="1" sz="5669"/>
            </a:lvl8pPr>
            <a:lvl9pPr indent="-228600" lvl="8" marL="4114800" algn="l">
              <a:lnSpc>
                <a:spcPct val="90000"/>
              </a:lnSpc>
              <a:spcBef>
                <a:spcPts val="1772"/>
              </a:spcBef>
              <a:spcAft>
                <a:spcPts val="0"/>
              </a:spcAft>
              <a:buClr>
                <a:schemeClr val="dk1"/>
              </a:buClr>
              <a:buSzPts val="5669"/>
              <a:buNone/>
              <a:defRPr b="1" sz="5669"/>
            </a:lvl9pPr>
          </a:lstStyle>
          <a:p/>
        </p:txBody>
      </p:sp>
      <p:sp>
        <p:nvSpPr>
          <p:cNvPr id="39" name="Google Shape;39;p8"/>
          <p:cNvSpPr txBox="1"/>
          <p:nvPr>
            <p:ph idx="2" type="body"/>
          </p:nvPr>
        </p:nvSpPr>
        <p:spPr>
          <a:xfrm>
            <a:off x="2231675" y="14465069"/>
            <a:ext cx="13706415" cy="21275937"/>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3543"/>
              </a:spcBef>
              <a:spcAft>
                <a:spcPts val="0"/>
              </a:spcAft>
              <a:buClr>
                <a:schemeClr val="dk1"/>
              </a:buClr>
              <a:buSzPts val="1800"/>
              <a:buChar char="•"/>
              <a:defRPr/>
            </a:lvl1pPr>
            <a:lvl2pPr indent="-342900" lvl="1" marL="914400" algn="l">
              <a:lnSpc>
                <a:spcPct val="90000"/>
              </a:lnSpc>
              <a:spcBef>
                <a:spcPts val="1772"/>
              </a:spcBef>
              <a:spcAft>
                <a:spcPts val="0"/>
              </a:spcAft>
              <a:buClr>
                <a:schemeClr val="dk1"/>
              </a:buClr>
              <a:buSzPts val="1800"/>
              <a:buChar char="•"/>
              <a:defRPr/>
            </a:lvl2pPr>
            <a:lvl3pPr indent="-342900" lvl="2" marL="1371600" algn="l">
              <a:lnSpc>
                <a:spcPct val="90000"/>
              </a:lnSpc>
              <a:spcBef>
                <a:spcPts val="1772"/>
              </a:spcBef>
              <a:spcAft>
                <a:spcPts val="0"/>
              </a:spcAft>
              <a:buClr>
                <a:schemeClr val="dk1"/>
              </a:buClr>
              <a:buSzPts val="1800"/>
              <a:buChar char="•"/>
              <a:defRPr/>
            </a:lvl3pPr>
            <a:lvl4pPr indent="-342900" lvl="3" marL="1828800" algn="l">
              <a:lnSpc>
                <a:spcPct val="90000"/>
              </a:lnSpc>
              <a:spcBef>
                <a:spcPts val="1772"/>
              </a:spcBef>
              <a:spcAft>
                <a:spcPts val="0"/>
              </a:spcAft>
              <a:buClr>
                <a:schemeClr val="dk1"/>
              </a:buClr>
              <a:buSzPts val="1800"/>
              <a:buChar char="•"/>
              <a:defRPr/>
            </a:lvl4pPr>
            <a:lvl5pPr indent="-342900" lvl="4" marL="2286000" algn="l">
              <a:lnSpc>
                <a:spcPct val="90000"/>
              </a:lnSpc>
              <a:spcBef>
                <a:spcPts val="1772"/>
              </a:spcBef>
              <a:spcAft>
                <a:spcPts val="0"/>
              </a:spcAft>
              <a:buClr>
                <a:schemeClr val="dk1"/>
              </a:buClr>
              <a:buSzPts val="1800"/>
              <a:buChar char="•"/>
              <a:defRPr/>
            </a:lvl5pPr>
            <a:lvl6pPr indent="-342900" lvl="5" marL="2743200" algn="l">
              <a:lnSpc>
                <a:spcPct val="90000"/>
              </a:lnSpc>
              <a:spcBef>
                <a:spcPts val="1772"/>
              </a:spcBef>
              <a:spcAft>
                <a:spcPts val="0"/>
              </a:spcAft>
              <a:buClr>
                <a:schemeClr val="dk1"/>
              </a:buClr>
              <a:buSzPts val="1800"/>
              <a:buChar char="•"/>
              <a:defRPr/>
            </a:lvl6pPr>
            <a:lvl7pPr indent="-342900" lvl="6" marL="3200400" algn="l">
              <a:lnSpc>
                <a:spcPct val="90000"/>
              </a:lnSpc>
              <a:spcBef>
                <a:spcPts val="1772"/>
              </a:spcBef>
              <a:spcAft>
                <a:spcPts val="0"/>
              </a:spcAft>
              <a:buClr>
                <a:schemeClr val="dk1"/>
              </a:buClr>
              <a:buSzPts val="1800"/>
              <a:buChar char="•"/>
              <a:defRPr/>
            </a:lvl7pPr>
            <a:lvl8pPr indent="-342900" lvl="7" marL="3657600" algn="l">
              <a:lnSpc>
                <a:spcPct val="90000"/>
              </a:lnSpc>
              <a:spcBef>
                <a:spcPts val="1772"/>
              </a:spcBef>
              <a:spcAft>
                <a:spcPts val="0"/>
              </a:spcAft>
              <a:buClr>
                <a:schemeClr val="dk1"/>
              </a:buClr>
              <a:buSzPts val="1800"/>
              <a:buChar char="•"/>
              <a:defRPr/>
            </a:lvl8pPr>
            <a:lvl9pPr indent="-342900" lvl="8" marL="4114800" algn="l">
              <a:lnSpc>
                <a:spcPct val="90000"/>
              </a:lnSpc>
              <a:spcBef>
                <a:spcPts val="1772"/>
              </a:spcBef>
              <a:spcAft>
                <a:spcPts val="0"/>
              </a:spcAft>
              <a:buClr>
                <a:schemeClr val="dk1"/>
              </a:buClr>
              <a:buSzPts val="1800"/>
              <a:buChar char="•"/>
              <a:defRPr/>
            </a:lvl9pPr>
          </a:lstStyle>
          <a:p/>
        </p:txBody>
      </p:sp>
      <p:sp>
        <p:nvSpPr>
          <p:cNvPr id="40" name="Google Shape;40;p8"/>
          <p:cNvSpPr txBox="1"/>
          <p:nvPr>
            <p:ph idx="3" type="body"/>
          </p:nvPr>
        </p:nvSpPr>
        <p:spPr>
          <a:xfrm>
            <a:off x="16402142" y="9707549"/>
            <a:ext cx="13773917" cy="4757520"/>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3543"/>
              </a:spcBef>
              <a:spcAft>
                <a:spcPts val="0"/>
              </a:spcAft>
              <a:buClr>
                <a:schemeClr val="dk1"/>
              </a:buClr>
              <a:buSzPts val="8504"/>
              <a:buNone/>
              <a:defRPr b="1" sz="8504"/>
            </a:lvl1pPr>
            <a:lvl2pPr indent="-228600" lvl="1" marL="914400" algn="l">
              <a:lnSpc>
                <a:spcPct val="90000"/>
              </a:lnSpc>
              <a:spcBef>
                <a:spcPts val="1772"/>
              </a:spcBef>
              <a:spcAft>
                <a:spcPts val="0"/>
              </a:spcAft>
              <a:buClr>
                <a:schemeClr val="dk1"/>
              </a:buClr>
              <a:buSzPts val="7086"/>
              <a:buNone/>
              <a:defRPr b="1" sz="7086"/>
            </a:lvl2pPr>
            <a:lvl3pPr indent="-228600" lvl="2" marL="1371600" algn="l">
              <a:lnSpc>
                <a:spcPct val="90000"/>
              </a:lnSpc>
              <a:spcBef>
                <a:spcPts val="1772"/>
              </a:spcBef>
              <a:spcAft>
                <a:spcPts val="0"/>
              </a:spcAft>
              <a:buClr>
                <a:schemeClr val="dk1"/>
              </a:buClr>
              <a:buSzPts val="6378"/>
              <a:buNone/>
              <a:defRPr b="1" sz="6378"/>
            </a:lvl3pPr>
            <a:lvl4pPr indent="-228600" lvl="3" marL="1828800" algn="l">
              <a:lnSpc>
                <a:spcPct val="90000"/>
              </a:lnSpc>
              <a:spcBef>
                <a:spcPts val="1772"/>
              </a:spcBef>
              <a:spcAft>
                <a:spcPts val="0"/>
              </a:spcAft>
              <a:buClr>
                <a:schemeClr val="dk1"/>
              </a:buClr>
              <a:buSzPts val="5669"/>
              <a:buNone/>
              <a:defRPr b="1" sz="5669"/>
            </a:lvl4pPr>
            <a:lvl5pPr indent="-228600" lvl="4" marL="2286000" algn="l">
              <a:lnSpc>
                <a:spcPct val="90000"/>
              </a:lnSpc>
              <a:spcBef>
                <a:spcPts val="1772"/>
              </a:spcBef>
              <a:spcAft>
                <a:spcPts val="0"/>
              </a:spcAft>
              <a:buClr>
                <a:schemeClr val="dk1"/>
              </a:buClr>
              <a:buSzPts val="5669"/>
              <a:buNone/>
              <a:defRPr b="1" sz="5669"/>
            </a:lvl5pPr>
            <a:lvl6pPr indent="-228600" lvl="5" marL="2743200" algn="l">
              <a:lnSpc>
                <a:spcPct val="90000"/>
              </a:lnSpc>
              <a:spcBef>
                <a:spcPts val="1772"/>
              </a:spcBef>
              <a:spcAft>
                <a:spcPts val="0"/>
              </a:spcAft>
              <a:buClr>
                <a:schemeClr val="dk1"/>
              </a:buClr>
              <a:buSzPts val="5669"/>
              <a:buNone/>
              <a:defRPr b="1" sz="5669"/>
            </a:lvl6pPr>
            <a:lvl7pPr indent="-228600" lvl="6" marL="3200400" algn="l">
              <a:lnSpc>
                <a:spcPct val="90000"/>
              </a:lnSpc>
              <a:spcBef>
                <a:spcPts val="1772"/>
              </a:spcBef>
              <a:spcAft>
                <a:spcPts val="0"/>
              </a:spcAft>
              <a:buClr>
                <a:schemeClr val="dk1"/>
              </a:buClr>
              <a:buSzPts val="5669"/>
              <a:buNone/>
              <a:defRPr b="1" sz="5669"/>
            </a:lvl7pPr>
            <a:lvl8pPr indent="-228600" lvl="7" marL="3657600" algn="l">
              <a:lnSpc>
                <a:spcPct val="90000"/>
              </a:lnSpc>
              <a:spcBef>
                <a:spcPts val="1772"/>
              </a:spcBef>
              <a:spcAft>
                <a:spcPts val="0"/>
              </a:spcAft>
              <a:buClr>
                <a:schemeClr val="dk1"/>
              </a:buClr>
              <a:buSzPts val="5669"/>
              <a:buNone/>
              <a:defRPr b="1" sz="5669"/>
            </a:lvl8pPr>
            <a:lvl9pPr indent="-228600" lvl="8" marL="4114800" algn="l">
              <a:lnSpc>
                <a:spcPct val="90000"/>
              </a:lnSpc>
              <a:spcBef>
                <a:spcPts val="1772"/>
              </a:spcBef>
              <a:spcAft>
                <a:spcPts val="0"/>
              </a:spcAft>
              <a:buClr>
                <a:schemeClr val="dk1"/>
              </a:buClr>
              <a:buSzPts val="5669"/>
              <a:buNone/>
              <a:defRPr b="1" sz="5669"/>
            </a:lvl9pPr>
          </a:lstStyle>
          <a:p/>
        </p:txBody>
      </p:sp>
      <p:sp>
        <p:nvSpPr>
          <p:cNvPr id="41" name="Google Shape;41;p8"/>
          <p:cNvSpPr txBox="1"/>
          <p:nvPr>
            <p:ph idx="4" type="body"/>
          </p:nvPr>
        </p:nvSpPr>
        <p:spPr>
          <a:xfrm>
            <a:off x="16402142" y="14465069"/>
            <a:ext cx="13773917" cy="21275937"/>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3543"/>
              </a:spcBef>
              <a:spcAft>
                <a:spcPts val="0"/>
              </a:spcAft>
              <a:buClr>
                <a:schemeClr val="dk1"/>
              </a:buClr>
              <a:buSzPts val="1800"/>
              <a:buChar char="•"/>
              <a:defRPr/>
            </a:lvl1pPr>
            <a:lvl2pPr indent="-342900" lvl="1" marL="914400" algn="l">
              <a:lnSpc>
                <a:spcPct val="90000"/>
              </a:lnSpc>
              <a:spcBef>
                <a:spcPts val="1772"/>
              </a:spcBef>
              <a:spcAft>
                <a:spcPts val="0"/>
              </a:spcAft>
              <a:buClr>
                <a:schemeClr val="dk1"/>
              </a:buClr>
              <a:buSzPts val="1800"/>
              <a:buChar char="•"/>
              <a:defRPr/>
            </a:lvl2pPr>
            <a:lvl3pPr indent="-342900" lvl="2" marL="1371600" algn="l">
              <a:lnSpc>
                <a:spcPct val="90000"/>
              </a:lnSpc>
              <a:spcBef>
                <a:spcPts val="1772"/>
              </a:spcBef>
              <a:spcAft>
                <a:spcPts val="0"/>
              </a:spcAft>
              <a:buClr>
                <a:schemeClr val="dk1"/>
              </a:buClr>
              <a:buSzPts val="1800"/>
              <a:buChar char="•"/>
              <a:defRPr/>
            </a:lvl3pPr>
            <a:lvl4pPr indent="-342900" lvl="3" marL="1828800" algn="l">
              <a:lnSpc>
                <a:spcPct val="90000"/>
              </a:lnSpc>
              <a:spcBef>
                <a:spcPts val="1772"/>
              </a:spcBef>
              <a:spcAft>
                <a:spcPts val="0"/>
              </a:spcAft>
              <a:buClr>
                <a:schemeClr val="dk1"/>
              </a:buClr>
              <a:buSzPts val="1800"/>
              <a:buChar char="•"/>
              <a:defRPr/>
            </a:lvl4pPr>
            <a:lvl5pPr indent="-342900" lvl="4" marL="2286000" algn="l">
              <a:lnSpc>
                <a:spcPct val="90000"/>
              </a:lnSpc>
              <a:spcBef>
                <a:spcPts val="1772"/>
              </a:spcBef>
              <a:spcAft>
                <a:spcPts val="0"/>
              </a:spcAft>
              <a:buClr>
                <a:schemeClr val="dk1"/>
              </a:buClr>
              <a:buSzPts val="1800"/>
              <a:buChar char="•"/>
              <a:defRPr/>
            </a:lvl5pPr>
            <a:lvl6pPr indent="-342900" lvl="5" marL="2743200" algn="l">
              <a:lnSpc>
                <a:spcPct val="90000"/>
              </a:lnSpc>
              <a:spcBef>
                <a:spcPts val="1772"/>
              </a:spcBef>
              <a:spcAft>
                <a:spcPts val="0"/>
              </a:spcAft>
              <a:buClr>
                <a:schemeClr val="dk1"/>
              </a:buClr>
              <a:buSzPts val="1800"/>
              <a:buChar char="•"/>
              <a:defRPr/>
            </a:lvl6pPr>
            <a:lvl7pPr indent="-342900" lvl="6" marL="3200400" algn="l">
              <a:lnSpc>
                <a:spcPct val="90000"/>
              </a:lnSpc>
              <a:spcBef>
                <a:spcPts val="1772"/>
              </a:spcBef>
              <a:spcAft>
                <a:spcPts val="0"/>
              </a:spcAft>
              <a:buClr>
                <a:schemeClr val="dk1"/>
              </a:buClr>
              <a:buSzPts val="1800"/>
              <a:buChar char="•"/>
              <a:defRPr/>
            </a:lvl7pPr>
            <a:lvl8pPr indent="-342900" lvl="7" marL="3657600" algn="l">
              <a:lnSpc>
                <a:spcPct val="90000"/>
              </a:lnSpc>
              <a:spcBef>
                <a:spcPts val="1772"/>
              </a:spcBef>
              <a:spcAft>
                <a:spcPts val="0"/>
              </a:spcAft>
              <a:buClr>
                <a:schemeClr val="dk1"/>
              </a:buClr>
              <a:buSzPts val="1800"/>
              <a:buChar char="•"/>
              <a:defRPr/>
            </a:lvl8pPr>
            <a:lvl9pPr indent="-342900" lvl="8" marL="4114800" algn="l">
              <a:lnSpc>
                <a:spcPct val="90000"/>
              </a:lnSpc>
              <a:spcBef>
                <a:spcPts val="1772"/>
              </a:spcBef>
              <a:spcAft>
                <a:spcPts val="0"/>
              </a:spcAft>
              <a:buClr>
                <a:schemeClr val="dk1"/>
              </a:buClr>
              <a:buSzPts val="1800"/>
              <a:buChar char="•"/>
              <a:defRPr/>
            </a:lvl9pPr>
          </a:lstStyle>
          <a:p/>
        </p:txBody>
      </p:sp>
      <p:sp>
        <p:nvSpPr>
          <p:cNvPr id="42" name="Google Shape;42;p8"/>
          <p:cNvSpPr txBox="1"/>
          <p:nvPr>
            <p:ph idx="10" type="dt"/>
          </p:nvPr>
        </p:nvSpPr>
        <p:spPr>
          <a:xfrm>
            <a:off x="2227451" y="36703516"/>
            <a:ext cx="7289840" cy="2108343"/>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3" name="Google Shape;43;p8"/>
          <p:cNvSpPr txBox="1"/>
          <p:nvPr>
            <p:ph idx="11" type="ftr"/>
          </p:nvPr>
        </p:nvSpPr>
        <p:spPr>
          <a:xfrm>
            <a:off x="10732264" y="36703516"/>
            <a:ext cx="10934760" cy="2108343"/>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4" name="Google Shape;44;p8"/>
          <p:cNvSpPr txBox="1"/>
          <p:nvPr>
            <p:ph idx="12" type="sldNum"/>
          </p:nvPr>
        </p:nvSpPr>
        <p:spPr>
          <a:xfrm>
            <a:off x="22881997" y="36703516"/>
            <a:ext cx="7289840" cy="2108343"/>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s-MX"/>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olo el título" type="titleOnly">
  <p:cSld name="TITLE_ONLY">
    <p:spTree>
      <p:nvGrpSpPr>
        <p:cNvPr id="45" name="Shape 45"/>
        <p:cNvGrpSpPr/>
        <p:nvPr/>
      </p:nvGrpSpPr>
      <p:grpSpPr>
        <a:xfrm>
          <a:off x="0" y="0"/>
          <a:ext cx="0" cy="0"/>
          <a:chOff x="0" y="0"/>
          <a:chExt cx="0" cy="0"/>
        </a:xfrm>
      </p:grpSpPr>
      <p:sp>
        <p:nvSpPr>
          <p:cNvPr id="46" name="Google Shape;46;p9"/>
          <p:cNvSpPr txBox="1"/>
          <p:nvPr>
            <p:ph type="title"/>
          </p:nvPr>
        </p:nvSpPr>
        <p:spPr>
          <a:xfrm>
            <a:off x="2227451" y="2108352"/>
            <a:ext cx="27944386" cy="7654206"/>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7" name="Google Shape;47;p9"/>
          <p:cNvSpPr txBox="1"/>
          <p:nvPr>
            <p:ph idx="10" type="dt"/>
          </p:nvPr>
        </p:nvSpPr>
        <p:spPr>
          <a:xfrm>
            <a:off x="2227451" y="36703516"/>
            <a:ext cx="7289840" cy="2108343"/>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8" name="Google Shape;48;p9"/>
          <p:cNvSpPr txBox="1"/>
          <p:nvPr>
            <p:ph idx="11" type="ftr"/>
          </p:nvPr>
        </p:nvSpPr>
        <p:spPr>
          <a:xfrm>
            <a:off x="10732264" y="36703516"/>
            <a:ext cx="10934760" cy="2108343"/>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9" name="Google Shape;49;p9"/>
          <p:cNvSpPr txBox="1"/>
          <p:nvPr>
            <p:ph idx="12" type="sldNum"/>
          </p:nvPr>
        </p:nvSpPr>
        <p:spPr>
          <a:xfrm>
            <a:off x="22881997" y="36703516"/>
            <a:ext cx="7289840" cy="2108343"/>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s-MX"/>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En blanco" type="blank">
  <p:cSld name="BLANK">
    <p:spTree>
      <p:nvGrpSpPr>
        <p:cNvPr id="50" name="Shape 50"/>
        <p:cNvGrpSpPr/>
        <p:nvPr/>
      </p:nvGrpSpPr>
      <p:grpSpPr>
        <a:xfrm>
          <a:off x="0" y="0"/>
          <a:ext cx="0" cy="0"/>
          <a:chOff x="0" y="0"/>
          <a:chExt cx="0" cy="0"/>
        </a:xfrm>
      </p:grpSpPr>
      <p:sp>
        <p:nvSpPr>
          <p:cNvPr id="51" name="Google Shape;51;p10"/>
          <p:cNvSpPr txBox="1"/>
          <p:nvPr>
            <p:ph idx="10" type="dt"/>
          </p:nvPr>
        </p:nvSpPr>
        <p:spPr>
          <a:xfrm>
            <a:off x="2227451" y="36703516"/>
            <a:ext cx="7289840" cy="2108343"/>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2" name="Google Shape;52;p10"/>
          <p:cNvSpPr txBox="1"/>
          <p:nvPr>
            <p:ph idx="11" type="ftr"/>
          </p:nvPr>
        </p:nvSpPr>
        <p:spPr>
          <a:xfrm>
            <a:off x="10732264" y="36703516"/>
            <a:ext cx="10934760" cy="2108343"/>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3" name="Google Shape;53;p10"/>
          <p:cNvSpPr txBox="1"/>
          <p:nvPr>
            <p:ph idx="12" type="sldNum"/>
          </p:nvPr>
        </p:nvSpPr>
        <p:spPr>
          <a:xfrm>
            <a:off x="22881997" y="36703516"/>
            <a:ext cx="7289840" cy="2108343"/>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s-MX"/>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ido con título" type="objTx">
  <p:cSld name="OBJECT_WITH_CAPTION_TEXT">
    <p:spTree>
      <p:nvGrpSpPr>
        <p:cNvPr id="54" name="Shape 54"/>
        <p:cNvGrpSpPr/>
        <p:nvPr/>
      </p:nvGrpSpPr>
      <p:grpSpPr>
        <a:xfrm>
          <a:off x="0" y="0"/>
          <a:ext cx="0" cy="0"/>
          <a:chOff x="0" y="0"/>
          <a:chExt cx="0" cy="0"/>
        </a:xfrm>
      </p:grpSpPr>
      <p:sp>
        <p:nvSpPr>
          <p:cNvPr id="55" name="Google Shape;55;p11"/>
          <p:cNvSpPr txBox="1"/>
          <p:nvPr>
            <p:ph type="title"/>
          </p:nvPr>
        </p:nvSpPr>
        <p:spPr>
          <a:xfrm>
            <a:off x="2231671" y="2640012"/>
            <a:ext cx="10449614" cy="9240044"/>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11338"/>
              <a:buFont typeface="Play"/>
              <a:buNone/>
              <a:defRPr sz="11338"/>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6" name="Google Shape;56;p11"/>
          <p:cNvSpPr txBox="1"/>
          <p:nvPr>
            <p:ph idx="1" type="body"/>
          </p:nvPr>
        </p:nvSpPr>
        <p:spPr>
          <a:xfrm>
            <a:off x="13773917" y="5701703"/>
            <a:ext cx="16402140" cy="28141800"/>
          </a:xfrm>
          <a:prstGeom prst="rect">
            <a:avLst/>
          </a:prstGeom>
          <a:noFill/>
          <a:ln>
            <a:noFill/>
          </a:ln>
        </p:spPr>
        <p:txBody>
          <a:bodyPr anchorCtr="0" anchor="t" bIns="45700" lIns="91425" spcFirstLastPara="1" rIns="91425" wrap="square" tIns="45700">
            <a:normAutofit/>
          </a:bodyPr>
          <a:lstStyle>
            <a:lvl1pPr indent="-948563" lvl="0" marL="457200" algn="l">
              <a:lnSpc>
                <a:spcPct val="90000"/>
              </a:lnSpc>
              <a:spcBef>
                <a:spcPts val="3543"/>
              </a:spcBef>
              <a:spcAft>
                <a:spcPts val="0"/>
              </a:spcAft>
              <a:buClr>
                <a:schemeClr val="dk1"/>
              </a:buClr>
              <a:buSzPts val="11338"/>
              <a:buChar char="•"/>
              <a:defRPr sz="11338"/>
            </a:lvl1pPr>
            <a:lvl2pPr indent="-858583" lvl="1" marL="914400" algn="l">
              <a:lnSpc>
                <a:spcPct val="90000"/>
              </a:lnSpc>
              <a:spcBef>
                <a:spcPts val="1772"/>
              </a:spcBef>
              <a:spcAft>
                <a:spcPts val="0"/>
              </a:spcAft>
              <a:buClr>
                <a:schemeClr val="dk1"/>
              </a:buClr>
              <a:buSzPts val="9921"/>
              <a:buChar char="•"/>
              <a:defRPr sz="9921"/>
            </a:lvl2pPr>
            <a:lvl3pPr indent="-768604" lvl="2" marL="1371600" algn="l">
              <a:lnSpc>
                <a:spcPct val="90000"/>
              </a:lnSpc>
              <a:spcBef>
                <a:spcPts val="1772"/>
              </a:spcBef>
              <a:spcAft>
                <a:spcPts val="0"/>
              </a:spcAft>
              <a:buClr>
                <a:schemeClr val="dk1"/>
              </a:buClr>
              <a:buSzPts val="8504"/>
              <a:buChar char="•"/>
              <a:defRPr sz="8504"/>
            </a:lvl3pPr>
            <a:lvl4pPr indent="-678561" lvl="3" marL="1828800" algn="l">
              <a:lnSpc>
                <a:spcPct val="90000"/>
              </a:lnSpc>
              <a:spcBef>
                <a:spcPts val="1772"/>
              </a:spcBef>
              <a:spcAft>
                <a:spcPts val="0"/>
              </a:spcAft>
              <a:buClr>
                <a:schemeClr val="dk1"/>
              </a:buClr>
              <a:buSzPts val="7086"/>
              <a:buChar char="•"/>
              <a:defRPr sz="7086"/>
            </a:lvl4pPr>
            <a:lvl5pPr indent="-678561" lvl="4" marL="2286000" algn="l">
              <a:lnSpc>
                <a:spcPct val="90000"/>
              </a:lnSpc>
              <a:spcBef>
                <a:spcPts val="1772"/>
              </a:spcBef>
              <a:spcAft>
                <a:spcPts val="0"/>
              </a:spcAft>
              <a:buClr>
                <a:schemeClr val="dk1"/>
              </a:buClr>
              <a:buSzPts val="7086"/>
              <a:buChar char="•"/>
              <a:defRPr sz="7086"/>
            </a:lvl5pPr>
            <a:lvl6pPr indent="-678560" lvl="5" marL="2743200" algn="l">
              <a:lnSpc>
                <a:spcPct val="90000"/>
              </a:lnSpc>
              <a:spcBef>
                <a:spcPts val="1772"/>
              </a:spcBef>
              <a:spcAft>
                <a:spcPts val="0"/>
              </a:spcAft>
              <a:buClr>
                <a:schemeClr val="dk1"/>
              </a:buClr>
              <a:buSzPts val="7086"/>
              <a:buChar char="•"/>
              <a:defRPr sz="7086"/>
            </a:lvl6pPr>
            <a:lvl7pPr indent="-678560" lvl="6" marL="3200400" algn="l">
              <a:lnSpc>
                <a:spcPct val="90000"/>
              </a:lnSpc>
              <a:spcBef>
                <a:spcPts val="1772"/>
              </a:spcBef>
              <a:spcAft>
                <a:spcPts val="0"/>
              </a:spcAft>
              <a:buClr>
                <a:schemeClr val="dk1"/>
              </a:buClr>
              <a:buSzPts val="7086"/>
              <a:buChar char="•"/>
              <a:defRPr sz="7086"/>
            </a:lvl7pPr>
            <a:lvl8pPr indent="-678560" lvl="7" marL="3657600" algn="l">
              <a:lnSpc>
                <a:spcPct val="90000"/>
              </a:lnSpc>
              <a:spcBef>
                <a:spcPts val="1772"/>
              </a:spcBef>
              <a:spcAft>
                <a:spcPts val="0"/>
              </a:spcAft>
              <a:buClr>
                <a:schemeClr val="dk1"/>
              </a:buClr>
              <a:buSzPts val="7086"/>
              <a:buChar char="•"/>
              <a:defRPr sz="7086"/>
            </a:lvl8pPr>
            <a:lvl9pPr indent="-678560" lvl="8" marL="4114800" algn="l">
              <a:lnSpc>
                <a:spcPct val="90000"/>
              </a:lnSpc>
              <a:spcBef>
                <a:spcPts val="1772"/>
              </a:spcBef>
              <a:spcAft>
                <a:spcPts val="0"/>
              </a:spcAft>
              <a:buClr>
                <a:schemeClr val="dk1"/>
              </a:buClr>
              <a:buSzPts val="7086"/>
              <a:buChar char="•"/>
              <a:defRPr sz="7086"/>
            </a:lvl9pPr>
          </a:lstStyle>
          <a:p/>
        </p:txBody>
      </p:sp>
      <p:sp>
        <p:nvSpPr>
          <p:cNvPr id="57" name="Google Shape;57;p11"/>
          <p:cNvSpPr txBox="1"/>
          <p:nvPr>
            <p:ph idx="2" type="body"/>
          </p:nvPr>
        </p:nvSpPr>
        <p:spPr>
          <a:xfrm>
            <a:off x="2231671" y="11880056"/>
            <a:ext cx="10449614" cy="22009274"/>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3543"/>
              </a:spcBef>
              <a:spcAft>
                <a:spcPts val="0"/>
              </a:spcAft>
              <a:buClr>
                <a:schemeClr val="dk1"/>
              </a:buClr>
              <a:buSzPts val="5669"/>
              <a:buNone/>
              <a:defRPr sz="5669"/>
            </a:lvl1pPr>
            <a:lvl2pPr indent="-228600" lvl="1" marL="914400" algn="l">
              <a:lnSpc>
                <a:spcPct val="90000"/>
              </a:lnSpc>
              <a:spcBef>
                <a:spcPts val="1772"/>
              </a:spcBef>
              <a:spcAft>
                <a:spcPts val="0"/>
              </a:spcAft>
              <a:buClr>
                <a:schemeClr val="dk1"/>
              </a:buClr>
              <a:buSzPts val="4960"/>
              <a:buNone/>
              <a:defRPr sz="4960"/>
            </a:lvl2pPr>
            <a:lvl3pPr indent="-228600" lvl="2" marL="1371600" algn="l">
              <a:lnSpc>
                <a:spcPct val="90000"/>
              </a:lnSpc>
              <a:spcBef>
                <a:spcPts val="1772"/>
              </a:spcBef>
              <a:spcAft>
                <a:spcPts val="0"/>
              </a:spcAft>
              <a:buClr>
                <a:schemeClr val="dk1"/>
              </a:buClr>
              <a:buSzPts val="4252"/>
              <a:buNone/>
              <a:defRPr sz="4252"/>
            </a:lvl3pPr>
            <a:lvl4pPr indent="-228600" lvl="3" marL="1828800" algn="l">
              <a:lnSpc>
                <a:spcPct val="90000"/>
              </a:lnSpc>
              <a:spcBef>
                <a:spcPts val="1772"/>
              </a:spcBef>
              <a:spcAft>
                <a:spcPts val="0"/>
              </a:spcAft>
              <a:buClr>
                <a:schemeClr val="dk1"/>
              </a:buClr>
              <a:buSzPts val="3543"/>
              <a:buNone/>
              <a:defRPr sz="3543"/>
            </a:lvl4pPr>
            <a:lvl5pPr indent="-228600" lvl="4" marL="2286000" algn="l">
              <a:lnSpc>
                <a:spcPct val="90000"/>
              </a:lnSpc>
              <a:spcBef>
                <a:spcPts val="1772"/>
              </a:spcBef>
              <a:spcAft>
                <a:spcPts val="0"/>
              </a:spcAft>
              <a:buClr>
                <a:schemeClr val="dk1"/>
              </a:buClr>
              <a:buSzPts val="3543"/>
              <a:buNone/>
              <a:defRPr sz="3543"/>
            </a:lvl5pPr>
            <a:lvl6pPr indent="-228600" lvl="5" marL="2743200" algn="l">
              <a:lnSpc>
                <a:spcPct val="90000"/>
              </a:lnSpc>
              <a:spcBef>
                <a:spcPts val="1772"/>
              </a:spcBef>
              <a:spcAft>
                <a:spcPts val="0"/>
              </a:spcAft>
              <a:buClr>
                <a:schemeClr val="dk1"/>
              </a:buClr>
              <a:buSzPts val="3543"/>
              <a:buNone/>
              <a:defRPr sz="3543"/>
            </a:lvl6pPr>
            <a:lvl7pPr indent="-228600" lvl="6" marL="3200400" algn="l">
              <a:lnSpc>
                <a:spcPct val="90000"/>
              </a:lnSpc>
              <a:spcBef>
                <a:spcPts val="1772"/>
              </a:spcBef>
              <a:spcAft>
                <a:spcPts val="0"/>
              </a:spcAft>
              <a:buClr>
                <a:schemeClr val="dk1"/>
              </a:buClr>
              <a:buSzPts val="3543"/>
              <a:buNone/>
              <a:defRPr sz="3543"/>
            </a:lvl7pPr>
            <a:lvl8pPr indent="-228600" lvl="7" marL="3657600" algn="l">
              <a:lnSpc>
                <a:spcPct val="90000"/>
              </a:lnSpc>
              <a:spcBef>
                <a:spcPts val="1772"/>
              </a:spcBef>
              <a:spcAft>
                <a:spcPts val="0"/>
              </a:spcAft>
              <a:buClr>
                <a:schemeClr val="dk1"/>
              </a:buClr>
              <a:buSzPts val="3543"/>
              <a:buNone/>
              <a:defRPr sz="3543"/>
            </a:lvl8pPr>
            <a:lvl9pPr indent="-228600" lvl="8" marL="4114800" algn="l">
              <a:lnSpc>
                <a:spcPct val="90000"/>
              </a:lnSpc>
              <a:spcBef>
                <a:spcPts val="1772"/>
              </a:spcBef>
              <a:spcAft>
                <a:spcPts val="0"/>
              </a:spcAft>
              <a:buClr>
                <a:schemeClr val="dk1"/>
              </a:buClr>
              <a:buSzPts val="3543"/>
              <a:buNone/>
              <a:defRPr sz="3543"/>
            </a:lvl9pPr>
          </a:lstStyle>
          <a:p/>
        </p:txBody>
      </p:sp>
      <p:sp>
        <p:nvSpPr>
          <p:cNvPr id="58" name="Google Shape;58;p11"/>
          <p:cNvSpPr txBox="1"/>
          <p:nvPr>
            <p:ph idx="10" type="dt"/>
          </p:nvPr>
        </p:nvSpPr>
        <p:spPr>
          <a:xfrm>
            <a:off x="2227451" y="36703516"/>
            <a:ext cx="7289840" cy="2108343"/>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9" name="Google Shape;59;p11"/>
          <p:cNvSpPr txBox="1"/>
          <p:nvPr>
            <p:ph idx="11" type="ftr"/>
          </p:nvPr>
        </p:nvSpPr>
        <p:spPr>
          <a:xfrm>
            <a:off x="10732264" y="36703516"/>
            <a:ext cx="10934760" cy="2108343"/>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0" name="Google Shape;60;p11"/>
          <p:cNvSpPr txBox="1"/>
          <p:nvPr>
            <p:ph idx="12" type="sldNum"/>
          </p:nvPr>
        </p:nvSpPr>
        <p:spPr>
          <a:xfrm>
            <a:off x="22881997" y="36703516"/>
            <a:ext cx="7289840" cy="2108343"/>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s-MX"/>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magen con título" type="picTx">
  <p:cSld name="PICTURE_WITH_CAPTION_TEXT">
    <p:spTree>
      <p:nvGrpSpPr>
        <p:cNvPr id="61" name="Shape 61"/>
        <p:cNvGrpSpPr/>
        <p:nvPr/>
      </p:nvGrpSpPr>
      <p:grpSpPr>
        <a:xfrm>
          <a:off x="0" y="0"/>
          <a:ext cx="0" cy="0"/>
          <a:chOff x="0" y="0"/>
          <a:chExt cx="0" cy="0"/>
        </a:xfrm>
      </p:grpSpPr>
      <p:sp>
        <p:nvSpPr>
          <p:cNvPr id="62" name="Google Shape;62;p12"/>
          <p:cNvSpPr txBox="1"/>
          <p:nvPr>
            <p:ph type="title"/>
          </p:nvPr>
        </p:nvSpPr>
        <p:spPr>
          <a:xfrm>
            <a:off x="2231671" y="2640012"/>
            <a:ext cx="10449614" cy="9240044"/>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11338"/>
              <a:buFont typeface="Play"/>
              <a:buNone/>
              <a:defRPr sz="11338"/>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3" name="Google Shape;63;p12"/>
          <p:cNvSpPr/>
          <p:nvPr>
            <p:ph idx="2" type="pic"/>
          </p:nvPr>
        </p:nvSpPr>
        <p:spPr>
          <a:xfrm>
            <a:off x="13773917" y="5701703"/>
            <a:ext cx="16402140" cy="28141800"/>
          </a:xfrm>
          <a:prstGeom prst="rect">
            <a:avLst/>
          </a:prstGeom>
          <a:noFill/>
          <a:ln>
            <a:noFill/>
          </a:ln>
        </p:spPr>
      </p:sp>
      <p:sp>
        <p:nvSpPr>
          <p:cNvPr id="64" name="Google Shape;64;p12"/>
          <p:cNvSpPr txBox="1"/>
          <p:nvPr>
            <p:ph idx="1" type="body"/>
          </p:nvPr>
        </p:nvSpPr>
        <p:spPr>
          <a:xfrm>
            <a:off x="2231671" y="11880056"/>
            <a:ext cx="10449614" cy="22009274"/>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3543"/>
              </a:spcBef>
              <a:spcAft>
                <a:spcPts val="0"/>
              </a:spcAft>
              <a:buClr>
                <a:schemeClr val="dk1"/>
              </a:buClr>
              <a:buSzPts val="5669"/>
              <a:buNone/>
              <a:defRPr sz="5669"/>
            </a:lvl1pPr>
            <a:lvl2pPr indent="-228600" lvl="1" marL="914400" algn="l">
              <a:lnSpc>
                <a:spcPct val="90000"/>
              </a:lnSpc>
              <a:spcBef>
                <a:spcPts val="1772"/>
              </a:spcBef>
              <a:spcAft>
                <a:spcPts val="0"/>
              </a:spcAft>
              <a:buClr>
                <a:schemeClr val="dk1"/>
              </a:buClr>
              <a:buSzPts val="4960"/>
              <a:buNone/>
              <a:defRPr sz="4960"/>
            </a:lvl2pPr>
            <a:lvl3pPr indent="-228600" lvl="2" marL="1371600" algn="l">
              <a:lnSpc>
                <a:spcPct val="90000"/>
              </a:lnSpc>
              <a:spcBef>
                <a:spcPts val="1772"/>
              </a:spcBef>
              <a:spcAft>
                <a:spcPts val="0"/>
              </a:spcAft>
              <a:buClr>
                <a:schemeClr val="dk1"/>
              </a:buClr>
              <a:buSzPts val="4252"/>
              <a:buNone/>
              <a:defRPr sz="4252"/>
            </a:lvl3pPr>
            <a:lvl4pPr indent="-228600" lvl="3" marL="1828800" algn="l">
              <a:lnSpc>
                <a:spcPct val="90000"/>
              </a:lnSpc>
              <a:spcBef>
                <a:spcPts val="1772"/>
              </a:spcBef>
              <a:spcAft>
                <a:spcPts val="0"/>
              </a:spcAft>
              <a:buClr>
                <a:schemeClr val="dk1"/>
              </a:buClr>
              <a:buSzPts val="3543"/>
              <a:buNone/>
              <a:defRPr sz="3543"/>
            </a:lvl4pPr>
            <a:lvl5pPr indent="-228600" lvl="4" marL="2286000" algn="l">
              <a:lnSpc>
                <a:spcPct val="90000"/>
              </a:lnSpc>
              <a:spcBef>
                <a:spcPts val="1772"/>
              </a:spcBef>
              <a:spcAft>
                <a:spcPts val="0"/>
              </a:spcAft>
              <a:buClr>
                <a:schemeClr val="dk1"/>
              </a:buClr>
              <a:buSzPts val="3543"/>
              <a:buNone/>
              <a:defRPr sz="3543"/>
            </a:lvl5pPr>
            <a:lvl6pPr indent="-228600" lvl="5" marL="2743200" algn="l">
              <a:lnSpc>
                <a:spcPct val="90000"/>
              </a:lnSpc>
              <a:spcBef>
                <a:spcPts val="1772"/>
              </a:spcBef>
              <a:spcAft>
                <a:spcPts val="0"/>
              </a:spcAft>
              <a:buClr>
                <a:schemeClr val="dk1"/>
              </a:buClr>
              <a:buSzPts val="3543"/>
              <a:buNone/>
              <a:defRPr sz="3543"/>
            </a:lvl6pPr>
            <a:lvl7pPr indent="-228600" lvl="6" marL="3200400" algn="l">
              <a:lnSpc>
                <a:spcPct val="90000"/>
              </a:lnSpc>
              <a:spcBef>
                <a:spcPts val="1772"/>
              </a:spcBef>
              <a:spcAft>
                <a:spcPts val="0"/>
              </a:spcAft>
              <a:buClr>
                <a:schemeClr val="dk1"/>
              </a:buClr>
              <a:buSzPts val="3543"/>
              <a:buNone/>
              <a:defRPr sz="3543"/>
            </a:lvl7pPr>
            <a:lvl8pPr indent="-228600" lvl="7" marL="3657600" algn="l">
              <a:lnSpc>
                <a:spcPct val="90000"/>
              </a:lnSpc>
              <a:spcBef>
                <a:spcPts val="1772"/>
              </a:spcBef>
              <a:spcAft>
                <a:spcPts val="0"/>
              </a:spcAft>
              <a:buClr>
                <a:schemeClr val="dk1"/>
              </a:buClr>
              <a:buSzPts val="3543"/>
              <a:buNone/>
              <a:defRPr sz="3543"/>
            </a:lvl8pPr>
            <a:lvl9pPr indent="-228600" lvl="8" marL="4114800" algn="l">
              <a:lnSpc>
                <a:spcPct val="90000"/>
              </a:lnSpc>
              <a:spcBef>
                <a:spcPts val="1772"/>
              </a:spcBef>
              <a:spcAft>
                <a:spcPts val="0"/>
              </a:spcAft>
              <a:buClr>
                <a:schemeClr val="dk1"/>
              </a:buClr>
              <a:buSzPts val="3543"/>
              <a:buNone/>
              <a:defRPr sz="3543"/>
            </a:lvl9pPr>
          </a:lstStyle>
          <a:p/>
        </p:txBody>
      </p:sp>
      <p:sp>
        <p:nvSpPr>
          <p:cNvPr id="65" name="Google Shape;65;p12"/>
          <p:cNvSpPr txBox="1"/>
          <p:nvPr>
            <p:ph idx="10" type="dt"/>
          </p:nvPr>
        </p:nvSpPr>
        <p:spPr>
          <a:xfrm>
            <a:off x="2227451" y="36703516"/>
            <a:ext cx="7289840" cy="2108343"/>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6" name="Google Shape;66;p12"/>
          <p:cNvSpPr txBox="1"/>
          <p:nvPr>
            <p:ph idx="11" type="ftr"/>
          </p:nvPr>
        </p:nvSpPr>
        <p:spPr>
          <a:xfrm>
            <a:off x="10732264" y="36703516"/>
            <a:ext cx="10934760" cy="2108343"/>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7" name="Google Shape;67;p12"/>
          <p:cNvSpPr txBox="1"/>
          <p:nvPr>
            <p:ph idx="12" type="sldNum"/>
          </p:nvPr>
        </p:nvSpPr>
        <p:spPr>
          <a:xfrm>
            <a:off x="22881997" y="36703516"/>
            <a:ext cx="7289840" cy="2108343"/>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s-MX"/>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sp>
        <p:nvSpPr>
          <p:cNvPr id="6" name="Google Shape;6;p3"/>
          <p:cNvSpPr txBox="1"/>
          <p:nvPr>
            <p:ph type="title"/>
          </p:nvPr>
        </p:nvSpPr>
        <p:spPr>
          <a:xfrm>
            <a:off x="2227451" y="2108352"/>
            <a:ext cx="27944386" cy="7654206"/>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dk1"/>
              </a:buClr>
              <a:buSzPts val="15590"/>
              <a:buFont typeface="Play"/>
              <a:buNone/>
              <a:defRPr b="0" i="0" sz="15589" u="none" cap="none" strike="noStrike">
                <a:solidFill>
                  <a:schemeClr val="dk1"/>
                </a:solidFill>
                <a:latin typeface="Play"/>
                <a:ea typeface="Play"/>
                <a:cs typeface="Play"/>
                <a:sym typeface="Play"/>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7" name="Google Shape;7;p3"/>
          <p:cNvSpPr txBox="1"/>
          <p:nvPr>
            <p:ph idx="1" type="body"/>
          </p:nvPr>
        </p:nvSpPr>
        <p:spPr>
          <a:xfrm>
            <a:off x="2227451" y="10541716"/>
            <a:ext cx="27944386" cy="25125956"/>
          </a:xfrm>
          <a:prstGeom prst="rect">
            <a:avLst/>
          </a:prstGeom>
          <a:noFill/>
          <a:ln>
            <a:noFill/>
          </a:ln>
        </p:spPr>
        <p:txBody>
          <a:bodyPr anchorCtr="0" anchor="t" bIns="45700" lIns="91425" spcFirstLastPara="1" rIns="91425" wrap="square" tIns="45700">
            <a:normAutofit/>
          </a:bodyPr>
          <a:lstStyle>
            <a:lvl1pPr indent="-858583" lvl="0" marL="457200" marR="0" rtl="0" algn="l">
              <a:lnSpc>
                <a:spcPct val="90000"/>
              </a:lnSpc>
              <a:spcBef>
                <a:spcPts val="3543"/>
              </a:spcBef>
              <a:spcAft>
                <a:spcPts val="0"/>
              </a:spcAft>
              <a:buClr>
                <a:schemeClr val="dk1"/>
              </a:buClr>
              <a:buSzPts val="9921"/>
              <a:buFont typeface="Arial"/>
              <a:buChar char="•"/>
              <a:defRPr b="0" i="0" sz="9921" u="none" cap="none" strike="noStrike">
                <a:solidFill>
                  <a:schemeClr val="dk1"/>
                </a:solidFill>
                <a:latin typeface="Arial"/>
                <a:ea typeface="Arial"/>
                <a:cs typeface="Arial"/>
                <a:sym typeface="Arial"/>
              </a:defRPr>
            </a:lvl1pPr>
            <a:lvl2pPr indent="-768604" lvl="1" marL="914400" marR="0" rtl="0" algn="l">
              <a:lnSpc>
                <a:spcPct val="90000"/>
              </a:lnSpc>
              <a:spcBef>
                <a:spcPts val="1772"/>
              </a:spcBef>
              <a:spcAft>
                <a:spcPts val="0"/>
              </a:spcAft>
              <a:buClr>
                <a:schemeClr val="dk1"/>
              </a:buClr>
              <a:buSzPts val="8504"/>
              <a:buFont typeface="Arial"/>
              <a:buChar char="•"/>
              <a:defRPr b="0" i="0" sz="8504" u="none" cap="none" strike="noStrike">
                <a:solidFill>
                  <a:schemeClr val="dk1"/>
                </a:solidFill>
                <a:latin typeface="Arial"/>
                <a:ea typeface="Arial"/>
                <a:cs typeface="Arial"/>
                <a:sym typeface="Arial"/>
              </a:defRPr>
            </a:lvl2pPr>
            <a:lvl3pPr indent="-678561" lvl="2" marL="1371600" marR="0" rtl="0" algn="l">
              <a:lnSpc>
                <a:spcPct val="90000"/>
              </a:lnSpc>
              <a:spcBef>
                <a:spcPts val="1772"/>
              </a:spcBef>
              <a:spcAft>
                <a:spcPts val="0"/>
              </a:spcAft>
              <a:buClr>
                <a:schemeClr val="dk1"/>
              </a:buClr>
              <a:buSzPts val="7086"/>
              <a:buFont typeface="Arial"/>
              <a:buChar char="•"/>
              <a:defRPr b="0" i="0" sz="7086" u="none" cap="none" strike="noStrike">
                <a:solidFill>
                  <a:schemeClr val="dk1"/>
                </a:solidFill>
                <a:latin typeface="Arial"/>
                <a:ea typeface="Arial"/>
                <a:cs typeface="Arial"/>
                <a:sym typeface="Arial"/>
              </a:defRPr>
            </a:lvl3pPr>
            <a:lvl4pPr indent="-633603" lvl="3" marL="1828800" marR="0" rtl="0" algn="l">
              <a:lnSpc>
                <a:spcPct val="90000"/>
              </a:lnSpc>
              <a:spcBef>
                <a:spcPts val="1772"/>
              </a:spcBef>
              <a:spcAft>
                <a:spcPts val="0"/>
              </a:spcAft>
              <a:buClr>
                <a:schemeClr val="dk1"/>
              </a:buClr>
              <a:buSzPts val="6378"/>
              <a:buFont typeface="Arial"/>
              <a:buChar char="•"/>
              <a:defRPr b="0" i="0" sz="6378" u="none" cap="none" strike="noStrike">
                <a:solidFill>
                  <a:schemeClr val="dk1"/>
                </a:solidFill>
                <a:latin typeface="Arial"/>
                <a:ea typeface="Arial"/>
                <a:cs typeface="Arial"/>
                <a:sym typeface="Arial"/>
              </a:defRPr>
            </a:lvl4pPr>
            <a:lvl5pPr indent="-633603" lvl="4" marL="2286000" marR="0" rtl="0" algn="l">
              <a:lnSpc>
                <a:spcPct val="90000"/>
              </a:lnSpc>
              <a:spcBef>
                <a:spcPts val="1772"/>
              </a:spcBef>
              <a:spcAft>
                <a:spcPts val="0"/>
              </a:spcAft>
              <a:buClr>
                <a:schemeClr val="dk1"/>
              </a:buClr>
              <a:buSzPts val="6378"/>
              <a:buFont typeface="Arial"/>
              <a:buChar char="•"/>
              <a:defRPr b="0" i="0" sz="6378" u="none" cap="none" strike="noStrike">
                <a:solidFill>
                  <a:schemeClr val="dk1"/>
                </a:solidFill>
                <a:latin typeface="Arial"/>
                <a:ea typeface="Arial"/>
                <a:cs typeface="Arial"/>
                <a:sym typeface="Arial"/>
              </a:defRPr>
            </a:lvl5pPr>
            <a:lvl6pPr indent="-633603" lvl="5" marL="2743200" marR="0" rtl="0" algn="l">
              <a:lnSpc>
                <a:spcPct val="90000"/>
              </a:lnSpc>
              <a:spcBef>
                <a:spcPts val="1772"/>
              </a:spcBef>
              <a:spcAft>
                <a:spcPts val="0"/>
              </a:spcAft>
              <a:buClr>
                <a:schemeClr val="dk1"/>
              </a:buClr>
              <a:buSzPts val="6378"/>
              <a:buFont typeface="Arial"/>
              <a:buChar char="•"/>
              <a:defRPr b="0" i="0" sz="6378" u="none" cap="none" strike="noStrike">
                <a:solidFill>
                  <a:schemeClr val="dk1"/>
                </a:solidFill>
                <a:latin typeface="Arial"/>
                <a:ea typeface="Arial"/>
                <a:cs typeface="Arial"/>
                <a:sym typeface="Arial"/>
              </a:defRPr>
            </a:lvl6pPr>
            <a:lvl7pPr indent="-633603" lvl="6" marL="3200400" marR="0" rtl="0" algn="l">
              <a:lnSpc>
                <a:spcPct val="90000"/>
              </a:lnSpc>
              <a:spcBef>
                <a:spcPts val="1772"/>
              </a:spcBef>
              <a:spcAft>
                <a:spcPts val="0"/>
              </a:spcAft>
              <a:buClr>
                <a:schemeClr val="dk1"/>
              </a:buClr>
              <a:buSzPts val="6378"/>
              <a:buFont typeface="Arial"/>
              <a:buChar char="•"/>
              <a:defRPr b="0" i="0" sz="6378" u="none" cap="none" strike="noStrike">
                <a:solidFill>
                  <a:schemeClr val="dk1"/>
                </a:solidFill>
                <a:latin typeface="Arial"/>
                <a:ea typeface="Arial"/>
                <a:cs typeface="Arial"/>
                <a:sym typeface="Arial"/>
              </a:defRPr>
            </a:lvl7pPr>
            <a:lvl8pPr indent="-633603" lvl="7" marL="3657600" marR="0" rtl="0" algn="l">
              <a:lnSpc>
                <a:spcPct val="90000"/>
              </a:lnSpc>
              <a:spcBef>
                <a:spcPts val="1772"/>
              </a:spcBef>
              <a:spcAft>
                <a:spcPts val="0"/>
              </a:spcAft>
              <a:buClr>
                <a:schemeClr val="dk1"/>
              </a:buClr>
              <a:buSzPts val="6378"/>
              <a:buFont typeface="Arial"/>
              <a:buChar char="•"/>
              <a:defRPr b="0" i="0" sz="6378" u="none" cap="none" strike="noStrike">
                <a:solidFill>
                  <a:schemeClr val="dk1"/>
                </a:solidFill>
                <a:latin typeface="Arial"/>
                <a:ea typeface="Arial"/>
                <a:cs typeface="Arial"/>
                <a:sym typeface="Arial"/>
              </a:defRPr>
            </a:lvl8pPr>
            <a:lvl9pPr indent="-633603" lvl="8" marL="4114800" marR="0" rtl="0" algn="l">
              <a:lnSpc>
                <a:spcPct val="90000"/>
              </a:lnSpc>
              <a:spcBef>
                <a:spcPts val="1772"/>
              </a:spcBef>
              <a:spcAft>
                <a:spcPts val="0"/>
              </a:spcAft>
              <a:buClr>
                <a:schemeClr val="dk1"/>
              </a:buClr>
              <a:buSzPts val="6378"/>
              <a:buFont typeface="Arial"/>
              <a:buChar char="•"/>
              <a:defRPr b="0" i="0" sz="6378" u="none" cap="none" strike="noStrike">
                <a:solidFill>
                  <a:schemeClr val="dk1"/>
                </a:solidFill>
                <a:latin typeface="Arial"/>
                <a:ea typeface="Arial"/>
                <a:cs typeface="Arial"/>
                <a:sym typeface="Arial"/>
              </a:defRPr>
            </a:lvl9pPr>
          </a:lstStyle>
          <a:p/>
        </p:txBody>
      </p:sp>
      <p:sp>
        <p:nvSpPr>
          <p:cNvPr id="8" name="Google Shape;8;p3"/>
          <p:cNvSpPr txBox="1"/>
          <p:nvPr>
            <p:ph idx="10" type="dt"/>
          </p:nvPr>
        </p:nvSpPr>
        <p:spPr>
          <a:xfrm>
            <a:off x="2227451" y="36703516"/>
            <a:ext cx="7289840" cy="2108343"/>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4252" u="none" cap="none" strike="noStrike">
                <a:solidFill>
                  <a:srgbClr val="757575"/>
                </a:solidFill>
                <a:latin typeface="Arial"/>
                <a:ea typeface="Arial"/>
                <a:cs typeface="Arial"/>
                <a:sym typeface="Arial"/>
              </a:defRPr>
            </a:lvl1pPr>
            <a:lvl2pPr lvl="1"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9" name="Google Shape;9;p3"/>
          <p:cNvSpPr txBox="1"/>
          <p:nvPr>
            <p:ph idx="11" type="ftr"/>
          </p:nvPr>
        </p:nvSpPr>
        <p:spPr>
          <a:xfrm>
            <a:off x="10732264" y="36703516"/>
            <a:ext cx="10934760" cy="2108343"/>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4252" u="none" cap="none" strike="noStrike">
                <a:solidFill>
                  <a:srgbClr val="757575"/>
                </a:solidFill>
                <a:latin typeface="Arial"/>
                <a:ea typeface="Arial"/>
                <a:cs typeface="Arial"/>
                <a:sym typeface="Arial"/>
              </a:defRPr>
            </a:lvl1pPr>
            <a:lvl2pPr lvl="1"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10" name="Google Shape;10;p3"/>
          <p:cNvSpPr txBox="1"/>
          <p:nvPr>
            <p:ph idx="12" type="sldNum"/>
          </p:nvPr>
        </p:nvSpPr>
        <p:spPr>
          <a:xfrm>
            <a:off x="22881997" y="36703516"/>
            <a:ext cx="7289840" cy="2108343"/>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4252" u="none" cap="none" strike="noStrike">
                <a:solidFill>
                  <a:srgbClr val="757575"/>
                </a:solidFill>
                <a:latin typeface="Arial"/>
                <a:ea typeface="Arial"/>
                <a:cs typeface="Arial"/>
                <a:sym typeface="Arial"/>
              </a:defRPr>
            </a:lvl1pPr>
            <a:lvl2pPr indent="0" lvl="1" marL="0" marR="0" rtl="0" algn="r">
              <a:spcBef>
                <a:spcPts val="0"/>
              </a:spcBef>
              <a:buNone/>
              <a:defRPr b="0" i="0" sz="4252" u="none" cap="none" strike="noStrike">
                <a:solidFill>
                  <a:srgbClr val="757575"/>
                </a:solidFill>
                <a:latin typeface="Arial"/>
                <a:ea typeface="Arial"/>
                <a:cs typeface="Arial"/>
                <a:sym typeface="Arial"/>
              </a:defRPr>
            </a:lvl2pPr>
            <a:lvl3pPr indent="0" lvl="2" marL="0" marR="0" rtl="0" algn="r">
              <a:spcBef>
                <a:spcPts val="0"/>
              </a:spcBef>
              <a:buNone/>
              <a:defRPr b="0" i="0" sz="4252" u="none" cap="none" strike="noStrike">
                <a:solidFill>
                  <a:srgbClr val="757575"/>
                </a:solidFill>
                <a:latin typeface="Arial"/>
                <a:ea typeface="Arial"/>
                <a:cs typeface="Arial"/>
                <a:sym typeface="Arial"/>
              </a:defRPr>
            </a:lvl3pPr>
            <a:lvl4pPr indent="0" lvl="3" marL="0" marR="0" rtl="0" algn="r">
              <a:spcBef>
                <a:spcPts val="0"/>
              </a:spcBef>
              <a:buNone/>
              <a:defRPr b="0" i="0" sz="4252" u="none" cap="none" strike="noStrike">
                <a:solidFill>
                  <a:srgbClr val="757575"/>
                </a:solidFill>
                <a:latin typeface="Arial"/>
                <a:ea typeface="Arial"/>
                <a:cs typeface="Arial"/>
                <a:sym typeface="Arial"/>
              </a:defRPr>
            </a:lvl4pPr>
            <a:lvl5pPr indent="0" lvl="4" marL="0" marR="0" rtl="0" algn="r">
              <a:spcBef>
                <a:spcPts val="0"/>
              </a:spcBef>
              <a:buNone/>
              <a:defRPr b="0" i="0" sz="4252" u="none" cap="none" strike="noStrike">
                <a:solidFill>
                  <a:srgbClr val="757575"/>
                </a:solidFill>
                <a:latin typeface="Arial"/>
                <a:ea typeface="Arial"/>
                <a:cs typeface="Arial"/>
                <a:sym typeface="Arial"/>
              </a:defRPr>
            </a:lvl5pPr>
            <a:lvl6pPr indent="0" lvl="5" marL="0" marR="0" rtl="0" algn="r">
              <a:spcBef>
                <a:spcPts val="0"/>
              </a:spcBef>
              <a:buNone/>
              <a:defRPr b="0" i="0" sz="4252" u="none" cap="none" strike="noStrike">
                <a:solidFill>
                  <a:srgbClr val="757575"/>
                </a:solidFill>
                <a:latin typeface="Arial"/>
                <a:ea typeface="Arial"/>
                <a:cs typeface="Arial"/>
                <a:sym typeface="Arial"/>
              </a:defRPr>
            </a:lvl6pPr>
            <a:lvl7pPr indent="0" lvl="6" marL="0" marR="0" rtl="0" algn="r">
              <a:spcBef>
                <a:spcPts val="0"/>
              </a:spcBef>
              <a:buNone/>
              <a:defRPr b="0" i="0" sz="4252" u="none" cap="none" strike="noStrike">
                <a:solidFill>
                  <a:srgbClr val="757575"/>
                </a:solidFill>
                <a:latin typeface="Arial"/>
                <a:ea typeface="Arial"/>
                <a:cs typeface="Arial"/>
                <a:sym typeface="Arial"/>
              </a:defRPr>
            </a:lvl7pPr>
            <a:lvl8pPr indent="0" lvl="7" marL="0" marR="0" rtl="0" algn="r">
              <a:spcBef>
                <a:spcPts val="0"/>
              </a:spcBef>
              <a:buNone/>
              <a:defRPr b="0" i="0" sz="4252" u="none" cap="none" strike="noStrike">
                <a:solidFill>
                  <a:srgbClr val="757575"/>
                </a:solidFill>
                <a:latin typeface="Arial"/>
                <a:ea typeface="Arial"/>
                <a:cs typeface="Arial"/>
                <a:sym typeface="Arial"/>
              </a:defRPr>
            </a:lvl8pPr>
            <a:lvl9pPr indent="0" lvl="8" marL="0" marR="0" rtl="0" algn="r">
              <a:spcBef>
                <a:spcPts val="0"/>
              </a:spcBef>
              <a:buNone/>
              <a:defRPr b="0" i="0" sz="4252" u="none" cap="none" strike="noStrike">
                <a:solidFill>
                  <a:srgbClr val="757575"/>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s-MX"/>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5.png"/><Relationship Id="rId4" Type="http://schemas.openxmlformats.org/officeDocument/2006/relationships/image" Target="../media/image1.png"/><Relationship Id="rId5" Type="http://schemas.openxmlformats.org/officeDocument/2006/relationships/hyperlink" Target="https://www.un.org/sustainabledevelopment/es/biodiversity" TargetMode="External"/><Relationship Id="rId6" Type="http://schemas.openxmlformats.org/officeDocument/2006/relationships/image" Target="../media/image2.png"/><Relationship Id="rId7" Type="http://schemas.openxmlformats.org/officeDocument/2006/relationships/image" Target="../media/image3.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5.png"/><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mt="15000"/>
          </a:blip>
          <a:stretch>
            <a:fillRect/>
          </a:stretch>
        </a:blipFill>
      </p:bgPr>
    </p:bg>
    <p:spTree>
      <p:nvGrpSpPr>
        <p:cNvPr id="83" name="Shape 83"/>
        <p:cNvGrpSpPr/>
        <p:nvPr/>
      </p:nvGrpSpPr>
      <p:grpSpPr>
        <a:xfrm>
          <a:off x="0" y="0"/>
          <a:ext cx="0" cy="0"/>
          <a:chOff x="0" y="0"/>
          <a:chExt cx="0" cy="0"/>
        </a:xfrm>
      </p:grpSpPr>
      <p:sp>
        <p:nvSpPr>
          <p:cNvPr id="84" name="Google Shape;84;p1"/>
          <p:cNvSpPr/>
          <p:nvPr/>
        </p:nvSpPr>
        <p:spPr>
          <a:xfrm>
            <a:off x="0" y="34799793"/>
            <a:ext cx="32400000" cy="4787100"/>
          </a:xfrm>
          <a:prstGeom prst="rect">
            <a:avLst/>
          </a:prstGeom>
          <a:solidFill>
            <a:srgbClr val="969BFF"/>
          </a:solidFill>
          <a:ln cap="flat" cmpd="sng" w="19050">
            <a:solidFill>
              <a:srgbClr val="969BF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85" name="Google Shape;85;p1"/>
          <p:cNvSpPr/>
          <p:nvPr/>
        </p:nvSpPr>
        <p:spPr>
          <a:xfrm>
            <a:off x="-5597" y="-118691"/>
            <a:ext cx="32400000" cy="6265682"/>
          </a:xfrm>
          <a:prstGeom prst="rect">
            <a:avLst/>
          </a:prstGeom>
          <a:solidFill>
            <a:srgbClr val="969BFF"/>
          </a:solidFill>
          <a:ln cap="flat" cmpd="sng" w="19050">
            <a:solidFill>
              <a:srgbClr val="969BF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86" name="Google Shape;86;p1"/>
          <p:cNvSpPr txBox="1"/>
          <p:nvPr>
            <p:ph idx="1" type="subTitle"/>
          </p:nvPr>
        </p:nvSpPr>
        <p:spPr>
          <a:xfrm>
            <a:off x="20374038" y="34860598"/>
            <a:ext cx="10847776" cy="3213049"/>
          </a:xfrm>
          <a:prstGeom prst="rect">
            <a:avLst/>
          </a:prstGeom>
          <a:noFill/>
          <a:ln>
            <a:noFill/>
          </a:ln>
        </p:spPr>
        <p:txBody>
          <a:bodyPr anchorCtr="0" anchor="t" bIns="45700" lIns="91425" spcFirstLastPara="1" rIns="91425" wrap="square" tIns="45700">
            <a:noAutofit/>
          </a:bodyPr>
          <a:lstStyle/>
          <a:p>
            <a:pPr indent="0" lvl="0" marL="0" rtl="0" algn="ctr">
              <a:lnSpc>
                <a:spcPct val="90000"/>
              </a:lnSpc>
              <a:spcBef>
                <a:spcPts val="0"/>
              </a:spcBef>
              <a:spcAft>
                <a:spcPts val="0"/>
              </a:spcAft>
              <a:buClr>
                <a:schemeClr val="lt1"/>
              </a:buClr>
              <a:buSzPts val="5000"/>
              <a:buNone/>
            </a:pPr>
            <a:r>
              <a:rPr b="1" lang="es-MX" sz="5000">
                <a:solidFill>
                  <a:schemeClr val="lt1"/>
                </a:solidFill>
              </a:rPr>
              <a:t>Integrantes del equipo:</a:t>
            </a:r>
            <a:endParaRPr/>
          </a:p>
          <a:p>
            <a:pPr indent="-571500" lvl="0" marL="571500" rtl="0" algn="ctr">
              <a:lnSpc>
                <a:spcPct val="90000"/>
              </a:lnSpc>
              <a:spcBef>
                <a:spcPts val="3543"/>
              </a:spcBef>
              <a:spcAft>
                <a:spcPts val="0"/>
              </a:spcAft>
              <a:buClr>
                <a:schemeClr val="lt1"/>
              </a:buClr>
              <a:buSzPts val="3600"/>
              <a:buFont typeface="Arial"/>
              <a:buChar char="•"/>
            </a:pPr>
            <a:r>
              <a:rPr lang="es-MX" sz="3600">
                <a:solidFill>
                  <a:schemeClr val="lt1"/>
                </a:solidFill>
              </a:rPr>
              <a:t>Juan Pérez</a:t>
            </a:r>
            <a:endParaRPr/>
          </a:p>
          <a:p>
            <a:pPr indent="-571500" lvl="0" marL="571500" rtl="0" algn="ctr">
              <a:lnSpc>
                <a:spcPct val="90000"/>
              </a:lnSpc>
              <a:spcBef>
                <a:spcPts val="3543"/>
              </a:spcBef>
              <a:spcAft>
                <a:spcPts val="0"/>
              </a:spcAft>
              <a:buClr>
                <a:schemeClr val="lt1"/>
              </a:buClr>
              <a:buSzPts val="3600"/>
              <a:buFont typeface="Arial"/>
              <a:buChar char="•"/>
            </a:pPr>
            <a:r>
              <a:rPr lang="es-MX" sz="3600">
                <a:solidFill>
                  <a:schemeClr val="lt1"/>
                </a:solidFill>
              </a:rPr>
              <a:t>María García</a:t>
            </a:r>
            <a:endParaRPr sz="5000">
              <a:solidFill>
                <a:schemeClr val="lt1"/>
              </a:solidFill>
            </a:endParaRPr>
          </a:p>
        </p:txBody>
      </p:sp>
      <p:sp>
        <p:nvSpPr>
          <p:cNvPr id="87" name="Google Shape;87;p1"/>
          <p:cNvSpPr txBox="1"/>
          <p:nvPr/>
        </p:nvSpPr>
        <p:spPr>
          <a:xfrm>
            <a:off x="1694292" y="9075426"/>
            <a:ext cx="29000222" cy="1466253"/>
          </a:xfrm>
          <a:prstGeom prst="rect">
            <a:avLst/>
          </a:prstGeom>
          <a:noFill/>
          <a:ln>
            <a:noFill/>
          </a:ln>
        </p:spPr>
        <p:txBody>
          <a:bodyPr anchorCtr="0" anchor="b" bIns="45700" lIns="91425" spcFirstLastPara="1" rIns="91425" wrap="square" tIns="45700">
            <a:normAutofit/>
          </a:bodyPr>
          <a:lstStyle/>
          <a:p>
            <a:pPr indent="0" lvl="0" marL="0" marR="0" rtl="0" algn="ctr">
              <a:lnSpc>
                <a:spcPct val="90000"/>
              </a:lnSpc>
              <a:spcBef>
                <a:spcPts val="0"/>
              </a:spcBef>
              <a:spcAft>
                <a:spcPts val="0"/>
              </a:spcAft>
              <a:buClr>
                <a:schemeClr val="dk1"/>
              </a:buClr>
              <a:buSzPts val="6500"/>
              <a:buFont typeface="Play"/>
              <a:buNone/>
            </a:pPr>
            <a:r>
              <a:rPr b="1" i="0" lang="es-MX" sz="6500" u="none" cap="none" strike="noStrike">
                <a:solidFill>
                  <a:schemeClr val="dk1"/>
                </a:solidFill>
                <a:latin typeface="Play"/>
                <a:ea typeface="Play"/>
                <a:cs typeface="Play"/>
                <a:sym typeface="Play"/>
              </a:rPr>
              <a:t>Problemática		 	Metodología</a:t>
            </a:r>
            <a:endParaRPr/>
          </a:p>
        </p:txBody>
      </p:sp>
      <p:sp>
        <p:nvSpPr>
          <p:cNvPr id="88" name="Google Shape;88;p1"/>
          <p:cNvSpPr txBox="1"/>
          <p:nvPr/>
        </p:nvSpPr>
        <p:spPr>
          <a:xfrm>
            <a:off x="8704028" y="5700224"/>
            <a:ext cx="14772928" cy="1466253"/>
          </a:xfrm>
          <a:prstGeom prst="rect">
            <a:avLst/>
          </a:prstGeom>
          <a:noFill/>
          <a:ln>
            <a:noFill/>
          </a:ln>
        </p:spPr>
        <p:txBody>
          <a:bodyPr anchorCtr="0" anchor="b" bIns="45700" lIns="91425" spcFirstLastPara="1" rIns="91425" wrap="square" tIns="45700">
            <a:normAutofit/>
          </a:bodyPr>
          <a:lstStyle/>
          <a:p>
            <a:pPr indent="0" lvl="0" marL="0" marR="0" rtl="0" algn="ctr">
              <a:lnSpc>
                <a:spcPct val="90000"/>
              </a:lnSpc>
              <a:spcBef>
                <a:spcPts val="0"/>
              </a:spcBef>
              <a:spcAft>
                <a:spcPts val="0"/>
              </a:spcAft>
              <a:buClr>
                <a:schemeClr val="dk1"/>
              </a:buClr>
              <a:buSzPts val="6500"/>
              <a:buFont typeface="Play"/>
              <a:buNone/>
            </a:pPr>
            <a:r>
              <a:rPr b="1" i="0" lang="es-MX" sz="6500" u="none" cap="none" strike="noStrike">
                <a:solidFill>
                  <a:schemeClr val="dk1"/>
                </a:solidFill>
                <a:latin typeface="Play"/>
                <a:ea typeface="Play"/>
                <a:cs typeface="Play"/>
                <a:sym typeface="Play"/>
              </a:rPr>
              <a:t>Descripción</a:t>
            </a:r>
            <a:endParaRPr/>
          </a:p>
        </p:txBody>
      </p:sp>
      <p:sp>
        <p:nvSpPr>
          <p:cNvPr id="89" name="Google Shape;89;p1"/>
          <p:cNvSpPr txBox="1"/>
          <p:nvPr>
            <p:ph type="ctrTitle"/>
          </p:nvPr>
        </p:nvSpPr>
        <p:spPr>
          <a:xfrm>
            <a:off x="7175949" y="3894959"/>
            <a:ext cx="18376245" cy="1643307"/>
          </a:xfrm>
          <a:prstGeom prst="rect">
            <a:avLst/>
          </a:prstGeom>
          <a:noFill/>
          <a:ln>
            <a:noFill/>
          </a:ln>
        </p:spPr>
        <p:txBody>
          <a:bodyPr anchorCtr="0" anchor="b" bIns="45700" lIns="91425" spcFirstLastPara="1" rIns="91425" wrap="square" tIns="45700">
            <a:noAutofit/>
          </a:bodyPr>
          <a:lstStyle/>
          <a:p>
            <a:pPr indent="0" lvl="0" marL="0" rtl="0" algn="ctr">
              <a:lnSpc>
                <a:spcPct val="90000"/>
              </a:lnSpc>
              <a:spcBef>
                <a:spcPts val="0"/>
              </a:spcBef>
              <a:spcAft>
                <a:spcPts val="0"/>
              </a:spcAft>
              <a:buClr>
                <a:schemeClr val="lt1"/>
              </a:buClr>
              <a:buSzPts val="8000"/>
              <a:buFont typeface="Play"/>
              <a:buNone/>
            </a:pPr>
            <a:r>
              <a:rPr lang="es-MX" sz="8000">
                <a:solidFill>
                  <a:schemeClr val="lt1"/>
                </a:solidFill>
              </a:rPr>
              <a:t>Datos precisos para una tierra sostenible</a:t>
            </a:r>
            <a:endParaRPr/>
          </a:p>
        </p:txBody>
      </p:sp>
      <p:pic>
        <p:nvPicPr>
          <p:cNvPr descr="página principal" id="90" name="Google Shape;90;p1"/>
          <p:cNvPicPr preferRelativeResize="0"/>
          <p:nvPr/>
        </p:nvPicPr>
        <p:blipFill rotWithShape="1">
          <a:blip r:embed="rId4">
            <a:alphaModFix/>
          </a:blip>
          <a:srcRect b="0" l="0" r="0" t="0"/>
          <a:stretch/>
        </p:blipFill>
        <p:spPr>
          <a:xfrm>
            <a:off x="-384051" y="-297009"/>
            <a:ext cx="6444000" cy="6444000"/>
          </a:xfrm>
          <a:prstGeom prst="rect">
            <a:avLst/>
          </a:prstGeom>
          <a:noFill/>
          <a:ln>
            <a:noFill/>
          </a:ln>
        </p:spPr>
      </p:pic>
      <p:sp>
        <p:nvSpPr>
          <p:cNvPr id="91" name="Google Shape;91;p1"/>
          <p:cNvSpPr txBox="1"/>
          <p:nvPr/>
        </p:nvSpPr>
        <p:spPr>
          <a:xfrm>
            <a:off x="5949396" y="614279"/>
            <a:ext cx="21700714" cy="3516573"/>
          </a:xfrm>
          <a:prstGeom prst="rect">
            <a:avLst/>
          </a:prstGeom>
          <a:noFill/>
          <a:ln>
            <a:noFill/>
          </a:ln>
        </p:spPr>
        <p:txBody>
          <a:bodyPr anchorCtr="0" anchor="b" bIns="45700" lIns="91425" spcFirstLastPara="1" rIns="91425" wrap="square" tIns="45700">
            <a:normAutofit/>
          </a:bodyPr>
          <a:lstStyle/>
          <a:p>
            <a:pPr indent="0" lvl="0" marL="0" marR="0" rtl="0" algn="ctr">
              <a:lnSpc>
                <a:spcPct val="90000"/>
              </a:lnSpc>
              <a:spcBef>
                <a:spcPts val="0"/>
              </a:spcBef>
              <a:spcAft>
                <a:spcPts val="0"/>
              </a:spcAft>
              <a:buClr>
                <a:schemeClr val="lt1"/>
              </a:buClr>
              <a:buSzPts val="12400"/>
              <a:buFont typeface="Play"/>
              <a:buNone/>
            </a:pPr>
            <a:r>
              <a:rPr b="1" i="0" lang="es-MX" sz="12400" u="none" cap="none" strike="noStrike">
                <a:solidFill>
                  <a:schemeClr val="lt1"/>
                </a:solidFill>
                <a:latin typeface="Play"/>
                <a:ea typeface="Play"/>
                <a:cs typeface="Play"/>
                <a:sym typeface="Play"/>
              </a:rPr>
              <a:t>EcoSense: Monitor Inteligente de Suelos</a:t>
            </a:r>
            <a:endParaRPr/>
          </a:p>
        </p:txBody>
      </p:sp>
      <p:sp>
        <p:nvSpPr>
          <p:cNvPr id="92" name="Google Shape;92;p1"/>
          <p:cNvSpPr txBox="1"/>
          <p:nvPr/>
        </p:nvSpPr>
        <p:spPr>
          <a:xfrm>
            <a:off x="19630282" y="38781900"/>
            <a:ext cx="12764121" cy="825162"/>
          </a:xfrm>
          <a:prstGeom prst="rect">
            <a:avLst/>
          </a:prstGeom>
          <a:noFill/>
          <a:ln>
            <a:noFill/>
          </a:ln>
        </p:spPr>
        <p:txBody>
          <a:bodyPr anchorCtr="0" anchor="t" bIns="45700" lIns="91425" spcFirstLastPara="1" rIns="91425" wrap="square" tIns="45700">
            <a:noAutofit/>
          </a:bodyPr>
          <a:lstStyle/>
          <a:p>
            <a:pPr indent="0" lvl="0" marL="0" marR="0" rtl="0" algn="ctr">
              <a:lnSpc>
                <a:spcPct val="90000"/>
              </a:lnSpc>
              <a:spcBef>
                <a:spcPts val="0"/>
              </a:spcBef>
              <a:spcAft>
                <a:spcPts val="0"/>
              </a:spcAft>
              <a:buClr>
                <a:schemeClr val="lt1"/>
              </a:buClr>
              <a:buSzPts val="4800"/>
              <a:buFont typeface="Arial"/>
              <a:buNone/>
            </a:pPr>
            <a:r>
              <a:rPr b="1" i="0" lang="es-MX" sz="4800" u="none" cap="none" strike="noStrike">
                <a:solidFill>
                  <a:schemeClr val="lt1"/>
                </a:solidFill>
                <a:latin typeface="Arial"/>
                <a:ea typeface="Arial"/>
                <a:cs typeface="Arial"/>
                <a:sym typeface="Arial"/>
              </a:rPr>
              <a:t>Asesor: </a:t>
            </a:r>
            <a:r>
              <a:rPr b="0" i="0" lang="es-MX" sz="4800" u="none" cap="none" strike="noStrike">
                <a:solidFill>
                  <a:schemeClr val="lt1"/>
                </a:solidFill>
                <a:latin typeface="Arial"/>
                <a:ea typeface="Arial"/>
                <a:cs typeface="Arial"/>
                <a:sym typeface="Arial"/>
              </a:rPr>
              <a:t>Ing. Ricardo Méndez</a:t>
            </a:r>
            <a:endParaRPr b="0" i="0" sz="5000" u="none" cap="none" strike="noStrike">
              <a:solidFill>
                <a:schemeClr val="lt1"/>
              </a:solidFill>
              <a:latin typeface="Arial"/>
              <a:ea typeface="Arial"/>
              <a:cs typeface="Arial"/>
              <a:sym typeface="Arial"/>
            </a:endParaRPr>
          </a:p>
        </p:txBody>
      </p:sp>
      <p:sp>
        <p:nvSpPr>
          <p:cNvPr id="93" name="Google Shape;93;p1"/>
          <p:cNvSpPr txBox="1"/>
          <p:nvPr/>
        </p:nvSpPr>
        <p:spPr>
          <a:xfrm>
            <a:off x="2910899" y="27254658"/>
            <a:ext cx="8633402" cy="1501329"/>
          </a:xfrm>
          <a:prstGeom prst="rect">
            <a:avLst/>
          </a:prstGeom>
          <a:noFill/>
          <a:ln>
            <a:noFill/>
          </a:ln>
        </p:spPr>
        <p:txBody>
          <a:bodyPr anchorCtr="0" anchor="b" bIns="45700" lIns="91425" spcFirstLastPara="1" rIns="91425" wrap="square" tIns="45700">
            <a:normAutofit/>
          </a:bodyPr>
          <a:lstStyle/>
          <a:p>
            <a:pPr indent="0" lvl="0" marL="0" marR="0" rtl="0" algn="ctr">
              <a:lnSpc>
                <a:spcPct val="90000"/>
              </a:lnSpc>
              <a:spcBef>
                <a:spcPts val="0"/>
              </a:spcBef>
              <a:spcAft>
                <a:spcPts val="0"/>
              </a:spcAft>
              <a:buClr>
                <a:schemeClr val="dk1"/>
              </a:buClr>
              <a:buSzPts val="6500"/>
              <a:buFont typeface="Play"/>
              <a:buNone/>
            </a:pPr>
            <a:r>
              <a:rPr b="1" i="0" lang="es-MX" sz="6500" u="none" cap="none" strike="noStrike">
                <a:solidFill>
                  <a:schemeClr val="dk1"/>
                </a:solidFill>
                <a:latin typeface="Play"/>
                <a:ea typeface="Play"/>
                <a:cs typeface="Play"/>
                <a:sym typeface="Play"/>
              </a:rPr>
              <a:t>Solución    </a:t>
            </a:r>
            <a:endParaRPr/>
          </a:p>
        </p:txBody>
      </p:sp>
      <p:sp>
        <p:nvSpPr>
          <p:cNvPr id="94" name="Google Shape;94;p1"/>
          <p:cNvSpPr txBox="1"/>
          <p:nvPr/>
        </p:nvSpPr>
        <p:spPr>
          <a:xfrm>
            <a:off x="-5597" y="35072868"/>
            <a:ext cx="14205378" cy="4474336"/>
          </a:xfrm>
          <a:prstGeom prst="rect">
            <a:avLst/>
          </a:prstGeom>
          <a:noFill/>
          <a:ln>
            <a:noFill/>
          </a:ln>
        </p:spPr>
        <p:txBody>
          <a:bodyPr anchorCtr="0" anchor="b" bIns="45700" lIns="91425" spcFirstLastPara="1" rIns="91425" wrap="square" tIns="45700">
            <a:noAutofit/>
          </a:bodyPr>
          <a:lstStyle/>
          <a:p>
            <a:pPr indent="0" lvl="0" marL="0" marR="0" rtl="0" algn="ctr">
              <a:lnSpc>
                <a:spcPct val="90000"/>
              </a:lnSpc>
              <a:spcBef>
                <a:spcPts val="0"/>
              </a:spcBef>
              <a:spcAft>
                <a:spcPts val="0"/>
              </a:spcAft>
              <a:buClr>
                <a:schemeClr val="lt1"/>
              </a:buClr>
              <a:buSzPts val="4800"/>
              <a:buFont typeface="Play"/>
              <a:buNone/>
            </a:pPr>
            <a:r>
              <a:rPr b="1" i="0" lang="es-MX" sz="4800" u="none" cap="none" strike="noStrike">
                <a:solidFill>
                  <a:schemeClr val="lt1"/>
                </a:solidFill>
                <a:latin typeface="Play"/>
                <a:ea typeface="Play"/>
                <a:cs typeface="Play"/>
                <a:sym typeface="Play"/>
              </a:rPr>
              <a:t>Recursos utilizados:</a:t>
            </a:r>
            <a:endParaRPr/>
          </a:p>
          <a:p>
            <a:pPr indent="-571500" lvl="0" marL="571500" marR="0" rtl="0" algn="just">
              <a:lnSpc>
                <a:spcPct val="90000"/>
              </a:lnSpc>
              <a:spcBef>
                <a:spcPts val="0"/>
              </a:spcBef>
              <a:spcAft>
                <a:spcPts val="0"/>
              </a:spcAft>
              <a:buClr>
                <a:schemeClr val="lt1"/>
              </a:buClr>
              <a:buSzPts val="4000"/>
              <a:buFont typeface="Arial"/>
              <a:buChar char="•"/>
            </a:pPr>
            <a:r>
              <a:rPr b="0" i="0" lang="es-MX" sz="4000" u="none" cap="none" strike="noStrike">
                <a:solidFill>
                  <a:schemeClr val="lt1"/>
                </a:solidFill>
                <a:latin typeface="Play"/>
                <a:ea typeface="Play"/>
                <a:cs typeface="Play"/>
                <a:sym typeface="Play"/>
              </a:rPr>
              <a:t>Organización de las Naciones Unidas. (2023). Objetivo 15: Gestionar sosteniblemente los bosques. </a:t>
            </a:r>
            <a:r>
              <a:rPr b="0" i="0" lang="es-MX" sz="4000" u="sng" cap="none" strike="noStrike">
                <a:solidFill>
                  <a:schemeClr val="lt1"/>
                </a:solidFill>
                <a:latin typeface="Play"/>
                <a:ea typeface="Play"/>
                <a:cs typeface="Play"/>
                <a:sym typeface="Play"/>
                <a:hlinkClick r:id="rId5">
                  <a:extLst>
                    <a:ext uri="{A12FA001-AC4F-418D-AE19-62706E023703}">
                      <ahyp:hlinkClr val="tx"/>
                    </a:ext>
                  </a:extLst>
                </a:hlinkClick>
              </a:rPr>
              <a:t>https://www.un.org/sustainabledevelopment/es/biodiversity</a:t>
            </a:r>
            <a:endParaRPr b="0" i="0" sz="4000" u="none" cap="none" strike="noStrike">
              <a:solidFill>
                <a:schemeClr val="lt1"/>
              </a:solidFill>
              <a:latin typeface="Play"/>
              <a:ea typeface="Play"/>
              <a:cs typeface="Play"/>
              <a:sym typeface="Play"/>
            </a:endParaRPr>
          </a:p>
          <a:p>
            <a:pPr indent="-571500" lvl="0" marL="571500" marR="0" rtl="0" algn="just">
              <a:lnSpc>
                <a:spcPct val="90000"/>
              </a:lnSpc>
              <a:spcBef>
                <a:spcPts val="0"/>
              </a:spcBef>
              <a:spcAft>
                <a:spcPts val="0"/>
              </a:spcAft>
              <a:buClr>
                <a:schemeClr val="lt1"/>
              </a:buClr>
              <a:buSzPts val="4000"/>
              <a:buFont typeface="Arial"/>
              <a:buChar char="•"/>
            </a:pPr>
            <a:r>
              <a:rPr b="0" i="0" lang="es-MX" sz="4000" u="none" cap="none" strike="noStrike">
                <a:solidFill>
                  <a:schemeClr val="lt1"/>
                </a:solidFill>
                <a:latin typeface="Play"/>
                <a:ea typeface="Play"/>
                <a:cs typeface="Play"/>
                <a:sym typeface="Play"/>
              </a:rPr>
              <a:t>Secretaría de Agricultura y Desarrollo Rural. (2022). Guía técnica para el manejo de suelos agrícolas. Gobierno de México.</a:t>
            </a:r>
            <a:endParaRPr/>
          </a:p>
          <a:p>
            <a:pPr indent="-571500" lvl="0" marL="571500" marR="0" rtl="0" algn="just">
              <a:lnSpc>
                <a:spcPct val="90000"/>
              </a:lnSpc>
              <a:spcBef>
                <a:spcPts val="0"/>
              </a:spcBef>
              <a:spcAft>
                <a:spcPts val="0"/>
              </a:spcAft>
              <a:buClr>
                <a:schemeClr val="lt1"/>
              </a:buClr>
              <a:buSzPts val="4000"/>
              <a:buFont typeface="Arial"/>
              <a:buChar char="•"/>
            </a:pPr>
            <a:r>
              <a:rPr b="0" i="0" lang="es-MX" sz="4000" u="none" cap="none" strike="noStrike">
                <a:solidFill>
                  <a:schemeClr val="lt1"/>
                </a:solidFill>
                <a:latin typeface="Play"/>
                <a:ea typeface="Play"/>
                <a:cs typeface="Play"/>
                <a:sym typeface="Play"/>
              </a:rPr>
              <a:t>Torres, A., &amp; Ruiz, M. (2021). IoT aplicado a la agricultura de precisión en México. Editorial Tecnológica.</a:t>
            </a:r>
            <a:endParaRPr/>
          </a:p>
        </p:txBody>
      </p:sp>
      <p:sp>
        <p:nvSpPr>
          <p:cNvPr id="95" name="Google Shape;95;p1"/>
          <p:cNvSpPr txBox="1"/>
          <p:nvPr/>
        </p:nvSpPr>
        <p:spPr>
          <a:xfrm>
            <a:off x="3196272" y="18132857"/>
            <a:ext cx="7748340" cy="1466253"/>
          </a:xfrm>
          <a:prstGeom prst="rect">
            <a:avLst/>
          </a:prstGeom>
          <a:noFill/>
          <a:ln>
            <a:noFill/>
          </a:ln>
        </p:spPr>
        <p:txBody>
          <a:bodyPr anchorCtr="0" anchor="b" bIns="45700" lIns="91425" spcFirstLastPara="1" rIns="91425" wrap="square" tIns="45700">
            <a:normAutofit/>
          </a:bodyPr>
          <a:lstStyle/>
          <a:p>
            <a:pPr indent="0" lvl="0" marL="0" marR="0" rtl="0" algn="ctr">
              <a:lnSpc>
                <a:spcPct val="90000"/>
              </a:lnSpc>
              <a:spcBef>
                <a:spcPts val="0"/>
              </a:spcBef>
              <a:spcAft>
                <a:spcPts val="0"/>
              </a:spcAft>
              <a:buClr>
                <a:schemeClr val="dk1"/>
              </a:buClr>
              <a:buSzPts val="6500"/>
              <a:buFont typeface="Play"/>
              <a:buNone/>
            </a:pPr>
            <a:r>
              <a:rPr b="1" i="0" lang="es-MX" sz="6500" u="none" cap="none" strike="noStrike">
                <a:solidFill>
                  <a:schemeClr val="dk1"/>
                </a:solidFill>
                <a:latin typeface="Play"/>
                <a:ea typeface="Play"/>
                <a:cs typeface="Play"/>
                <a:sym typeface="Play"/>
              </a:rPr>
              <a:t>Objetivos</a:t>
            </a:r>
            <a:endParaRPr/>
          </a:p>
        </p:txBody>
      </p:sp>
      <p:pic>
        <p:nvPicPr>
          <p:cNvPr descr="SERVICIO SOCIAL FCC" id="96" name="Google Shape;96;p1"/>
          <p:cNvPicPr preferRelativeResize="0"/>
          <p:nvPr/>
        </p:nvPicPr>
        <p:blipFill rotWithShape="1">
          <a:blip r:embed="rId6">
            <a:alphaModFix/>
          </a:blip>
          <a:srcRect b="0" l="0" r="0" t="0"/>
          <a:stretch/>
        </p:blipFill>
        <p:spPr>
          <a:xfrm>
            <a:off x="27405190" y="80150"/>
            <a:ext cx="4608095" cy="5868000"/>
          </a:xfrm>
          <a:prstGeom prst="rect">
            <a:avLst/>
          </a:prstGeom>
          <a:noFill/>
          <a:ln>
            <a:noFill/>
          </a:ln>
        </p:spPr>
      </p:pic>
      <p:sp>
        <p:nvSpPr>
          <p:cNvPr id="97" name="Google Shape;97;p1"/>
          <p:cNvSpPr txBox="1"/>
          <p:nvPr/>
        </p:nvSpPr>
        <p:spPr>
          <a:xfrm>
            <a:off x="2282658" y="7103762"/>
            <a:ext cx="28730742" cy="2585323"/>
          </a:xfrm>
          <a:prstGeom prst="rect">
            <a:avLst/>
          </a:prstGeom>
          <a:noFill/>
          <a:ln>
            <a:noFill/>
          </a:ln>
        </p:spPr>
        <p:txBody>
          <a:bodyPr anchorCtr="0" anchor="t" bIns="45700" lIns="91425" spcFirstLastPara="1" rIns="91425" wrap="square" tIns="45700">
            <a:spAutoFit/>
          </a:bodyPr>
          <a:lstStyle/>
          <a:p>
            <a:pPr indent="0" lvl="0" marL="0" marR="0" rtl="0" algn="just">
              <a:spcBef>
                <a:spcPts val="0"/>
              </a:spcBef>
              <a:spcAft>
                <a:spcPts val="0"/>
              </a:spcAft>
              <a:buNone/>
            </a:pPr>
            <a:r>
              <a:rPr b="0" i="0" lang="es-MX" sz="5400" u="none" cap="none" strike="noStrike">
                <a:solidFill>
                  <a:schemeClr val="dk1"/>
                </a:solidFill>
                <a:latin typeface="Arial"/>
                <a:ea typeface="Arial"/>
                <a:cs typeface="Arial"/>
                <a:sym typeface="Arial"/>
              </a:rPr>
              <a:t>EcoSense es un sistema integral que combina un dispositivo físico con una plataforma de análisis para monitorear en tiempo real la salud del suelo en zonas de cultivo comunitario. Utiliza sensores de bajo costo para democratizar el acceso a la agricultura de precisión.</a:t>
            </a:r>
            <a:endParaRPr/>
          </a:p>
        </p:txBody>
      </p:sp>
      <p:sp>
        <p:nvSpPr>
          <p:cNvPr id="98" name="Google Shape;98;p1"/>
          <p:cNvSpPr txBox="1"/>
          <p:nvPr/>
        </p:nvSpPr>
        <p:spPr>
          <a:xfrm>
            <a:off x="1694292" y="10659070"/>
            <a:ext cx="13619334" cy="6740307"/>
          </a:xfrm>
          <a:prstGeom prst="rect">
            <a:avLst/>
          </a:prstGeom>
          <a:noFill/>
          <a:ln>
            <a:noFill/>
          </a:ln>
        </p:spPr>
        <p:txBody>
          <a:bodyPr anchorCtr="0" anchor="t" bIns="45700" lIns="91425" spcFirstLastPara="1" rIns="91425" wrap="square" tIns="45700">
            <a:spAutoFit/>
          </a:bodyPr>
          <a:lstStyle/>
          <a:p>
            <a:pPr indent="0" lvl="0" marL="0" marR="0" rtl="0" algn="just">
              <a:spcBef>
                <a:spcPts val="0"/>
              </a:spcBef>
              <a:spcAft>
                <a:spcPts val="0"/>
              </a:spcAft>
              <a:buNone/>
            </a:pPr>
            <a:r>
              <a:rPr b="0" i="0" lang="es-MX" sz="5400" u="none" cap="none" strike="noStrike">
                <a:solidFill>
                  <a:schemeClr val="dk1"/>
                </a:solidFill>
                <a:latin typeface="Arial"/>
                <a:ea typeface="Arial"/>
                <a:cs typeface="Arial"/>
                <a:sym typeface="Arial"/>
              </a:rPr>
              <a:t>En las zonas rurales de Puebla, el uso excesivo de fertilizantes químicos y el riego ineficiente han provocado que el </a:t>
            </a:r>
            <a:r>
              <a:rPr b="1" i="0" lang="es-MX" sz="5400" u="none" cap="none" strike="noStrike">
                <a:solidFill>
                  <a:schemeClr val="dk1"/>
                </a:solidFill>
                <a:latin typeface="Arial"/>
                <a:ea typeface="Arial"/>
                <a:cs typeface="Arial"/>
                <a:sym typeface="Arial"/>
              </a:rPr>
              <a:t>25% de las tierras de cultivo</a:t>
            </a:r>
            <a:r>
              <a:rPr b="0" i="0" lang="es-MX" sz="5400" u="none" cap="none" strike="noStrike">
                <a:solidFill>
                  <a:schemeClr val="dk1"/>
                </a:solidFill>
                <a:latin typeface="Arial"/>
                <a:ea typeface="Arial"/>
                <a:cs typeface="Arial"/>
                <a:sym typeface="Arial"/>
              </a:rPr>
              <a:t> pierdan nutrientes esenciales anualmente. Los pequeños agricultores no cuentan con herramientas para medir el pH o la humedad, lo que acelera la degradación del suelo.</a:t>
            </a:r>
            <a:endParaRPr/>
          </a:p>
        </p:txBody>
      </p:sp>
      <p:sp>
        <p:nvSpPr>
          <p:cNvPr id="99" name="Google Shape;99;p1"/>
          <p:cNvSpPr txBox="1"/>
          <p:nvPr/>
        </p:nvSpPr>
        <p:spPr>
          <a:xfrm>
            <a:off x="1894361" y="19942581"/>
            <a:ext cx="13619333" cy="7571303"/>
          </a:xfrm>
          <a:prstGeom prst="rect">
            <a:avLst/>
          </a:prstGeom>
          <a:noFill/>
          <a:ln>
            <a:noFill/>
          </a:ln>
        </p:spPr>
        <p:txBody>
          <a:bodyPr anchorCtr="0" anchor="t" bIns="45700" lIns="91425" spcFirstLastPara="1" rIns="91425" wrap="square" tIns="45700">
            <a:spAutoFit/>
          </a:bodyPr>
          <a:lstStyle/>
          <a:p>
            <a:pPr indent="0" lvl="0" marL="0" marR="0" rtl="0" algn="just">
              <a:spcBef>
                <a:spcPts val="0"/>
              </a:spcBef>
              <a:spcAft>
                <a:spcPts val="0"/>
              </a:spcAft>
              <a:buNone/>
            </a:pPr>
            <a:r>
              <a:rPr b="1" i="0" lang="es-MX" sz="5400" u="none" cap="none" strike="noStrike">
                <a:solidFill>
                  <a:schemeClr val="dk1"/>
                </a:solidFill>
                <a:latin typeface="Arial"/>
                <a:ea typeface="Arial"/>
                <a:cs typeface="Arial"/>
                <a:sym typeface="Arial"/>
              </a:rPr>
              <a:t>General: </a:t>
            </a:r>
            <a:r>
              <a:rPr b="0" i="0" lang="es-MX" sz="5400" u="none" cap="none" strike="noStrike">
                <a:solidFill>
                  <a:schemeClr val="dk1"/>
                </a:solidFill>
                <a:latin typeface="Arial"/>
                <a:ea typeface="Arial"/>
                <a:cs typeface="Arial"/>
                <a:sym typeface="Arial"/>
              </a:rPr>
              <a:t>Desarrollar un sistema de monitoreo accesible para prevenir la erosión y optimizar el uso de recursos hídricos.</a:t>
            </a:r>
            <a:endParaRPr/>
          </a:p>
          <a:p>
            <a:pPr indent="0" lvl="0" marL="0" marR="0" rtl="0" algn="just">
              <a:spcBef>
                <a:spcPts val="0"/>
              </a:spcBef>
              <a:spcAft>
                <a:spcPts val="0"/>
              </a:spcAft>
              <a:buNone/>
            </a:pPr>
            <a:r>
              <a:rPr b="1" i="0" lang="es-MX" sz="5400" u="none" cap="none" strike="noStrike">
                <a:solidFill>
                  <a:schemeClr val="dk1"/>
                </a:solidFill>
                <a:latin typeface="Arial"/>
                <a:ea typeface="Arial"/>
                <a:cs typeface="Arial"/>
                <a:sym typeface="Arial"/>
              </a:rPr>
              <a:t>Específicos: </a:t>
            </a:r>
            <a:endParaRPr/>
          </a:p>
          <a:p>
            <a:pPr indent="-914400" lvl="0" marL="914400" marR="0" rtl="0" algn="just">
              <a:spcBef>
                <a:spcPts val="0"/>
              </a:spcBef>
              <a:spcAft>
                <a:spcPts val="0"/>
              </a:spcAft>
              <a:buClr>
                <a:schemeClr val="dk1"/>
              </a:buClr>
              <a:buSzPts val="5400"/>
              <a:buFont typeface="Arial"/>
              <a:buAutoNum type="arabicPeriod"/>
            </a:pPr>
            <a:r>
              <a:rPr b="0" i="0" lang="es-MX" sz="5400" u="none" cap="none" strike="noStrike">
                <a:solidFill>
                  <a:schemeClr val="dk1"/>
                </a:solidFill>
                <a:latin typeface="Arial"/>
                <a:ea typeface="Arial"/>
                <a:cs typeface="Arial"/>
                <a:sym typeface="Arial"/>
              </a:rPr>
              <a:t>Medir pH, temperatura y humedad con un margen de error menor al 5%.</a:t>
            </a:r>
            <a:endParaRPr/>
          </a:p>
          <a:p>
            <a:pPr indent="-914400" lvl="0" marL="914400" marR="0" rtl="0" algn="just">
              <a:spcBef>
                <a:spcPts val="0"/>
              </a:spcBef>
              <a:spcAft>
                <a:spcPts val="0"/>
              </a:spcAft>
              <a:buClr>
                <a:schemeClr val="dk1"/>
              </a:buClr>
              <a:buSzPts val="5400"/>
              <a:buFont typeface="Arial"/>
              <a:buAutoNum type="arabicPeriod"/>
            </a:pPr>
            <a:r>
              <a:rPr b="0" i="0" lang="es-MX" sz="5400" u="none" cap="none" strike="noStrike">
                <a:solidFill>
                  <a:schemeClr val="dk1"/>
                </a:solidFill>
                <a:latin typeface="Arial"/>
                <a:ea typeface="Arial"/>
                <a:cs typeface="Arial"/>
                <a:sym typeface="Arial"/>
              </a:rPr>
              <a:t>2. Crear una interfaz móvil que traduzca datos técnicos en recomendaciones agrícolas simples</a:t>
            </a:r>
            <a:r>
              <a:rPr b="0" i="0" lang="es-MX" sz="5000" u="none" cap="none" strike="noStrike">
                <a:solidFill>
                  <a:schemeClr val="dk1"/>
                </a:solidFill>
                <a:latin typeface="Arial"/>
                <a:ea typeface="Arial"/>
                <a:cs typeface="Arial"/>
                <a:sym typeface="Arial"/>
              </a:rPr>
              <a:t>.</a:t>
            </a:r>
            <a:endParaRPr/>
          </a:p>
        </p:txBody>
      </p:sp>
      <p:sp>
        <p:nvSpPr>
          <p:cNvPr id="100" name="Google Shape;100;p1"/>
          <p:cNvSpPr txBox="1"/>
          <p:nvPr/>
        </p:nvSpPr>
        <p:spPr>
          <a:xfrm>
            <a:off x="1574401" y="28679350"/>
            <a:ext cx="13619333" cy="5078313"/>
          </a:xfrm>
          <a:prstGeom prst="rect">
            <a:avLst/>
          </a:prstGeom>
          <a:noFill/>
          <a:ln>
            <a:noFill/>
          </a:ln>
        </p:spPr>
        <p:txBody>
          <a:bodyPr anchorCtr="0" anchor="t" bIns="45700" lIns="91425" spcFirstLastPara="1" rIns="91425" wrap="square" tIns="45700">
            <a:spAutoFit/>
          </a:bodyPr>
          <a:lstStyle/>
          <a:p>
            <a:pPr indent="0" lvl="0" marL="0" marR="0" rtl="0" algn="just">
              <a:spcBef>
                <a:spcPts val="0"/>
              </a:spcBef>
              <a:spcAft>
                <a:spcPts val="0"/>
              </a:spcAft>
              <a:buNone/>
            </a:pPr>
            <a:r>
              <a:rPr b="0" i="0" lang="es-MX" sz="5400" u="none" cap="none" strike="noStrike">
                <a:solidFill>
                  <a:schemeClr val="dk1"/>
                </a:solidFill>
                <a:latin typeface="Arial"/>
                <a:ea typeface="Arial"/>
                <a:cs typeface="Arial"/>
                <a:sym typeface="Arial"/>
              </a:rPr>
              <a:t>Un nodo sensor autónomo alimentado por energía solar que envía datos vía Wi-Fi  a una aplicación web. La aplicación procesa los datos y envía alertas al agricultor sobre cuándo regar o qué tipo de abono orgánico aplicar según la acidez detectada.</a:t>
            </a:r>
            <a:endParaRPr b="0" i="0" sz="5000" u="none" cap="none" strike="noStrike">
              <a:solidFill>
                <a:schemeClr val="dk1"/>
              </a:solidFill>
              <a:latin typeface="Arial"/>
              <a:ea typeface="Arial"/>
              <a:cs typeface="Arial"/>
              <a:sym typeface="Arial"/>
            </a:endParaRPr>
          </a:p>
        </p:txBody>
      </p:sp>
      <p:sp>
        <p:nvSpPr>
          <p:cNvPr id="101" name="Google Shape;101;p1"/>
          <p:cNvSpPr txBox="1"/>
          <p:nvPr/>
        </p:nvSpPr>
        <p:spPr>
          <a:xfrm>
            <a:off x="17483504" y="29179005"/>
            <a:ext cx="13619333" cy="5078313"/>
          </a:xfrm>
          <a:prstGeom prst="rect">
            <a:avLst/>
          </a:prstGeom>
          <a:noFill/>
          <a:ln>
            <a:noFill/>
          </a:ln>
        </p:spPr>
        <p:txBody>
          <a:bodyPr anchorCtr="0" anchor="t" bIns="45700" lIns="91425" spcFirstLastPara="1" rIns="91425" wrap="square" tIns="45700">
            <a:spAutoFit/>
          </a:bodyPr>
          <a:lstStyle/>
          <a:p>
            <a:pPr indent="0" lvl="0" marL="0" marR="0" rtl="0" algn="just">
              <a:spcBef>
                <a:spcPts val="0"/>
              </a:spcBef>
              <a:spcAft>
                <a:spcPts val="0"/>
              </a:spcAft>
              <a:buNone/>
            </a:pPr>
            <a:r>
              <a:rPr b="0" i="0" lang="es-MX" sz="5400" u="none" cap="none" strike="noStrike">
                <a:solidFill>
                  <a:schemeClr val="dk1"/>
                </a:solidFill>
                <a:latin typeface="Arial"/>
                <a:ea typeface="Arial"/>
                <a:cs typeface="Arial"/>
                <a:sym typeface="Arial"/>
              </a:rPr>
              <a:t>EcoSense demuestra que la integración de hardware accesible y software de código abierto es clave ya que al empoderar al agricultor con datos, se logra una producción más limpia, rentable y, sobre todo, respetuosa con el ecosistema terrestre.</a:t>
            </a:r>
            <a:endParaRPr b="0" i="0" sz="5000" u="none" cap="none" strike="noStrike">
              <a:solidFill>
                <a:schemeClr val="dk1"/>
              </a:solidFill>
              <a:latin typeface="Arial"/>
              <a:ea typeface="Arial"/>
              <a:cs typeface="Arial"/>
              <a:sym typeface="Arial"/>
            </a:endParaRPr>
          </a:p>
        </p:txBody>
      </p:sp>
      <p:sp>
        <p:nvSpPr>
          <p:cNvPr id="102" name="Google Shape;102;p1"/>
          <p:cNvSpPr txBox="1"/>
          <p:nvPr/>
        </p:nvSpPr>
        <p:spPr>
          <a:xfrm>
            <a:off x="17339683" y="20194293"/>
            <a:ext cx="13652925" cy="8402300"/>
          </a:xfrm>
          <a:prstGeom prst="rect">
            <a:avLst/>
          </a:prstGeom>
          <a:noFill/>
          <a:ln>
            <a:noFill/>
          </a:ln>
        </p:spPr>
        <p:txBody>
          <a:bodyPr anchorCtr="0" anchor="t" bIns="45700" lIns="91425" spcFirstLastPara="1" rIns="91425" wrap="square" tIns="45700">
            <a:spAutoFit/>
          </a:bodyPr>
          <a:lstStyle/>
          <a:p>
            <a:pPr indent="0" lvl="0" marL="0" marR="0" rtl="0" algn="just">
              <a:spcBef>
                <a:spcPts val="0"/>
              </a:spcBef>
              <a:spcAft>
                <a:spcPts val="0"/>
              </a:spcAft>
              <a:buNone/>
            </a:pPr>
            <a:r>
              <a:rPr b="0" i="0" lang="es-MX" sz="5400" u="none" cap="none" strike="noStrike">
                <a:solidFill>
                  <a:schemeClr val="dk1"/>
                </a:solidFill>
                <a:latin typeface="Arial"/>
                <a:ea typeface="Arial"/>
                <a:cs typeface="Arial"/>
                <a:sym typeface="Arial"/>
              </a:rPr>
              <a:t>Se logró una reducción del 30% en el consumo de agua mediante el riego programado.</a:t>
            </a:r>
            <a:endParaRPr/>
          </a:p>
          <a:p>
            <a:pPr indent="0" lvl="0" marL="0" marR="0" rtl="0" algn="just">
              <a:spcBef>
                <a:spcPts val="0"/>
              </a:spcBef>
              <a:spcAft>
                <a:spcPts val="0"/>
              </a:spcAft>
              <a:buNone/>
            </a:pPr>
            <a:r>
              <a:rPr b="0" i="0" lang="es-MX" sz="5400" u="none" cap="none" strike="noStrike">
                <a:solidFill>
                  <a:schemeClr val="dk1"/>
                </a:solidFill>
                <a:latin typeface="Arial"/>
                <a:ea typeface="Arial"/>
                <a:cs typeface="Arial"/>
                <a:sym typeface="Arial"/>
              </a:rPr>
              <a:t>El sistema detectó variaciones críticas de pH de forma temprana, permitiendo la corrección con composta orgánica en lugar de químicos.</a:t>
            </a:r>
            <a:endParaRPr/>
          </a:p>
          <a:p>
            <a:pPr indent="0" lvl="0" marL="0" marR="0" rtl="0" algn="just">
              <a:spcBef>
                <a:spcPts val="0"/>
              </a:spcBef>
              <a:spcAft>
                <a:spcPts val="0"/>
              </a:spcAft>
              <a:buNone/>
            </a:pPr>
            <a:r>
              <a:rPr b="0" i="0" lang="es-MX" sz="5400" u="none" cap="none" strike="noStrike">
                <a:solidFill>
                  <a:schemeClr val="dk1"/>
                </a:solidFill>
                <a:latin typeface="Arial"/>
                <a:ea typeface="Arial"/>
                <a:cs typeface="Arial"/>
                <a:sym typeface="Arial"/>
              </a:rPr>
              <a:t>Costo de producción por unidad: $650 MXN, un 80% más económico que soluciones comerciales.</a:t>
            </a:r>
            <a:endParaRPr/>
          </a:p>
        </p:txBody>
      </p:sp>
      <p:sp>
        <p:nvSpPr>
          <p:cNvPr id="103" name="Google Shape;103;p1"/>
          <p:cNvSpPr txBox="1"/>
          <p:nvPr/>
        </p:nvSpPr>
        <p:spPr>
          <a:xfrm>
            <a:off x="20758350" y="18672768"/>
            <a:ext cx="8093635" cy="1466253"/>
          </a:xfrm>
          <a:prstGeom prst="rect">
            <a:avLst/>
          </a:prstGeom>
          <a:noFill/>
          <a:ln>
            <a:noFill/>
          </a:ln>
        </p:spPr>
        <p:txBody>
          <a:bodyPr anchorCtr="0" anchor="b" bIns="45700" lIns="91425" spcFirstLastPara="1" rIns="91425" wrap="square" tIns="45700">
            <a:normAutofit/>
          </a:bodyPr>
          <a:lstStyle/>
          <a:p>
            <a:pPr indent="0" lvl="0" marL="0" marR="0" rtl="0" algn="ctr">
              <a:lnSpc>
                <a:spcPct val="90000"/>
              </a:lnSpc>
              <a:spcBef>
                <a:spcPts val="0"/>
              </a:spcBef>
              <a:spcAft>
                <a:spcPts val="0"/>
              </a:spcAft>
              <a:buClr>
                <a:schemeClr val="dk1"/>
              </a:buClr>
              <a:buSzPts val="6500"/>
              <a:buFont typeface="Play"/>
              <a:buNone/>
            </a:pPr>
            <a:r>
              <a:rPr b="1" i="0" lang="es-MX" sz="6500" u="none" cap="none" strike="noStrike">
                <a:solidFill>
                  <a:schemeClr val="dk1"/>
                </a:solidFill>
                <a:latin typeface="Play"/>
                <a:ea typeface="Play"/>
                <a:cs typeface="Play"/>
                <a:sym typeface="Play"/>
              </a:rPr>
              <a:t>Resultados</a:t>
            </a:r>
            <a:endParaRPr/>
          </a:p>
        </p:txBody>
      </p:sp>
      <p:pic>
        <p:nvPicPr>
          <p:cNvPr descr="Objetivo de Desarrollo Sostenible 15 - Wikipedia, la enciclopedia libre" id="104" name="Google Shape;104;p1"/>
          <p:cNvPicPr preferRelativeResize="0"/>
          <p:nvPr/>
        </p:nvPicPr>
        <p:blipFill rotWithShape="1">
          <a:blip r:embed="rId7">
            <a:alphaModFix/>
          </a:blip>
          <a:srcRect b="6890" l="0" r="0" t="0"/>
          <a:stretch/>
        </p:blipFill>
        <p:spPr>
          <a:xfrm>
            <a:off x="14236928" y="34843232"/>
            <a:ext cx="5141302" cy="4787100"/>
          </a:xfrm>
          <a:prstGeom prst="rect">
            <a:avLst/>
          </a:prstGeom>
          <a:noFill/>
          <a:ln>
            <a:noFill/>
          </a:ln>
        </p:spPr>
      </p:pic>
      <p:sp>
        <p:nvSpPr>
          <p:cNvPr id="105" name="Google Shape;105;p1"/>
          <p:cNvSpPr txBox="1"/>
          <p:nvPr/>
        </p:nvSpPr>
        <p:spPr>
          <a:xfrm>
            <a:off x="17373274" y="10640529"/>
            <a:ext cx="13619334" cy="8894743"/>
          </a:xfrm>
          <a:prstGeom prst="rect">
            <a:avLst/>
          </a:prstGeom>
          <a:noFill/>
          <a:ln>
            <a:noFill/>
          </a:ln>
        </p:spPr>
        <p:txBody>
          <a:bodyPr anchorCtr="0" anchor="t" bIns="45700" lIns="91425" spcFirstLastPara="1" rIns="91425" wrap="square" tIns="45700">
            <a:spAutoFit/>
          </a:bodyPr>
          <a:lstStyle/>
          <a:p>
            <a:pPr indent="0" lvl="0" marL="0" marR="0" rtl="0" algn="just">
              <a:spcBef>
                <a:spcPts val="0"/>
              </a:spcBef>
              <a:spcAft>
                <a:spcPts val="0"/>
              </a:spcAft>
              <a:buNone/>
            </a:pPr>
            <a:r>
              <a:rPr b="1" i="0" lang="es-MX" sz="5200" u="none" cap="none" strike="noStrike">
                <a:solidFill>
                  <a:schemeClr val="dk1"/>
                </a:solidFill>
                <a:latin typeface="Arial"/>
                <a:ea typeface="Arial"/>
                <a:cs typeface="Arial"/>
                <a:sym typeface="Arial"/>
              </a:rPr>
              <a:t>Investigación: </a:t>
            </a:r>
            <a:r>
              <a:rPr b="0" i="0" lang="es-MX" sz="5200" u="none" cap="none" strike="noStrike">
                <a:solidFill>
                  <a:schemeClr val="dk1"/>
                </a:solidFill>
                <a:latin typeface="Arial"/>
                <a:ea typeface="Arial"/>
                <a:cs typeface="Arial"/>
                <a:sym typeface="Arial"/>
              </a:rPr>
              <a:t>Análisis de requerimientos nutricionales de cultivos locales (maíz y frijol).</a:t>
            </a:r>
            <a:endParaRPr/>
          </a:p>
          <a:p>
            <a:pPr indent="0" lvl="0" marL="0" marR="0" rtl="0" algn="just">
              <a:spcBef>
                <a:spcPts val="0"/>
              </a:spcBef>
              <a:spcAft>
                <a:spcPts val="0"/>
              </a:spcAft>
              <a:buNone/>
            </a:pPr>
            <a:r>
              <a:rPr b="1" i="0" lang="es-MX" sz="5200" u="none" cap="none" strike="noStrike">
                <a:solidFill>
                  <a:schemeClr val="dk1"/>
                </a:solidFill>
                <a:latin typeface="Arial"/>
                <a:ea typeface="Arial"/>
                <a:cs typeface="Arial"/>
                <a:sym typeface="Arial"/>
              </a:rPr>
              <a:t>Diseño de Hardware: </a:t>
            </a:r>
            <a:r>
              <a:rPr b="0" i="0" lang="es-MX" sz="5200" u="none" cap="none" strike="noStrike">
                <a:solidFill>
                  <a:schemeClr val="dk1"/>
                </a:solidFill>
                <a:latin typeface="Arial"/>
                <a:ea typeface="Arial"/>
                <a:cs typeface="Arial"/>
                <a:sym typeface="Arial"/>
              </a:rPr>
              <a:t>Ensamblaje de microcontrolador ESP32 y sensores capacitivos.</a:t>
            </a:r>
            <a:endParaRPr/>
          </a:p>
          <a:p>
            <a:pPr indent="0" lvl="0" marL="0" marR="0" rtl="0" algn="just">
              <a:spcBef>
                <a:spcPts val="0"/>
              </a:spcBef>
              <a:spcAft>
                <a:spcPts val="0"/>
              </a:spcAft>
              <a:buNone/>
            </a:pPr>
            <a:r>
              <a:rPr b="1" i="0" lang="es-MX" sz="5200" u="none" cap="none" strike="noStrike">
                <a:solidFill>
                  <a:schemeClr val="dk1"/>
                </a:solidFill>
                <a:latin typeface="Arial"/>
                <a:ea typeface="Arial"/>
                <a:cs typeface="Arial"/>
                <a:sym typeface="Arial"/>
              </a:rPr>
              <a:t>Desarrollo de Software: </a:t>
            </a:r>
            <a:r>
              <a:rPr b="0" i="0" lang="es-MX" sz="5200" u="none" cap="none" strike="noStrike">
                <a:solidFill>
                  <a:schemeClr val="dk1"/>
                </a:solidFill>
                <a:latin typeface="Arial"/>
                <a:ea typeface="Arial"/>
                <a:cs typeface="Arial"/>
                <a:sym typeface="Arial"/>
              </a:rPr>
              <a:t>Programación del Dashboard en Python y base de datos en Firebase.</a:t>
            </a:r>
            <a:endParaRPr/>
          </a:p>
          <a:p>
            <a:pPr indent="0" lvl="0" marL="0" marR="0" rtl="0" algn="just">
              <a:spcBef>
                <a:spcPts val="0"/>
              </a:spcBef>
              <a:spcAft>
                <a:spcPts val="0"/>
              </a:spcAft>
              <a:buNone/>
            </a:pPr>
            <a:r>
              <a:rPr b="1" i="0" lang="es-MX" sz="5200" u="none" cap="none" strike="noStrike">
                <a:solidFill>
                  <a:schemeClr val="dk1"/>
                </a:solidFill>
                <a:latin typeface="Arial"/>
                <a:ea typeface="Arial"/>
                <a:cs typeface="Arial"/>
                <a:sym typeface="Arial"/>
              </a:rPr>
              <a:t>Pruebas de Campo:</a:t>
            </a:r>
            <a:r>
              <a:rPr b="0" i="0" lang="es-MX" sz="5200" u="none" cap="none" strike="noStrike">
                <a:solidFill>
                  <a:schemeClr val="dk1"/>
                </a:solidFill>
                <a:latin typeface="Arial"/>
                <a:ea typeface="Arial"/>
                <a:cs typeface="Arial"/>
                <a:sym typeface="Arial"/>
              </a:rPr>
              <a:t> Implementación de un prototipo en un huerto escolar durante 4 semanas.</a:t>
            </a:r>
            <a:endParaRPr/>
          </a:p>
        </p:txBody>
      </p:sp>
      <p:sp>
        <p:nvSpPr>
          <p:cNvPr id="106" name="Google Shape;106;p1"/>
          <p:cNvSpPr txBox="1"/>
          <p:nvPr/>
        </p:nvSpPr>
        <p:spPr>
          <a:xfrm>
            <a:off x="21821040" y="28209683"/>
            <a:ext cx="5096891" cy="1092607"/>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i="0" lang="es-MX" sz="6500" u="none" cap="none" strike="noStrike">
                <a:solidFill>
                  <a:schemeClr val="dk1"/>
                </a:solidFill>
                <a:latin typeface="Arial"/>
                <a:ea typeface="Arial"/>
                <a:cs typeface="Arial"/>
                <a:sym typeface="Arial"/>
              </a:rPr>
              <a:t>Conclusión</a:t>
            </a:r>
            <a:endParaRPr b="0" i="0" sz="6500" u="none" cap="none" strike="noStrike">
              <a:solidFill>
                <a:schemeClr val="dk1"/>
              </a:solidFill>
              <a:latin typeface="Arial"/>
              <a:ea typeface="Arial"/>
              <a:cs typeface="Arial"/>
              <a:sym typeface="Arial"/>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mt="15000"/>
          </a:blip>
          <a:stretch>
            <a:fillRect/>
          </a:stretch>
        </a:blipFill>
      </p:bgPr>
    </p:bg>
    <p:spTree>
      <p:nvGrpSpPr>
        <p:cNvPr id="110" name="Shape 110"/>
        <p:cNvGrpSpPr/>
        <p:nvPr/>
      </p:nvGrpSpPr>
      <p:grpSpPr>
        <a:xfrm>
          <a:off x="0" y="0"/>
          <a:ext cx="0" cy="0"/>
          <a:chOff x="0" y="0"/>
          <a:chExt cx="0" cy="0"/>
        </a:xfrm>
      </p:grpSpPr>
      <p:sp>
        <p:nvSpPr>
          <p:cNvPr id="111" name="Google Shape;111;p2"/>
          <p:cNvSpPr/>
          <p:nvPr/>
        </p:nvSpPr>
        <p:spPr>
          <a:xfrm>
            <a:off x="0" y="34799793"/>
            <a:ext cx="32400000" cy="4787100"/>
          </a:xfrm>
          <a:prstGeom prst="rect">
            <a:avLst/>
          </a:prstGeom>
          <a:solidFill>
            <a:srgbClr val="969BFF"/>
          </a:solidFill>
          <a:ln cap="flat" cmpd="sng" w="19050">
            <a:solidFill>
              <a:srgbClr val="969BF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112" name="Google Shape;112;p2"/>
          <p:cNvSpPr/>
          <p:nvPr/>
        </p:nvSpPr>
        <p:spPr>
          <a:xfrm>
            <a:off x="-5597" y="-118691"/>
            <a:ext cx="32400000" cy="6265682"/>
          </a:xfrm>
          <a:prstGeom prst="rect">
            <a:avLst/>
          </a:prstGeom>
          <a:solidFill>
            <a:srgbClr val="969BFF"/>
          </a:solidFill>
          <a:ln cap="flat" cmpd="sng" w="19050">
            <a:solidFill>
              <a:srgbClr val="969BF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113" name="Google Shape;113;p2"/>
          <p:cNvSpPr txBox="1"/>
          <p:nvPr>
            <p:ph idx="1" type="subTitle"/>
          </p:nvPr>
        </p:nvSpPr>
        <p:spPr>
          <a:xfrm>
            <a:off x="19686943" y="34994117"/>
            <a:ext cx="11633455" cy="825162"/>
          </a:xfrm>
          <a:prstGeom prst="rect">
            <a:avLst/>
          </a:prstGeom>
          <a:noFill/>
          <a:ln>
            <a:noFill/>
          </a:ln>
        </p:spPr>
        <p:txBody>
          <a:bodyPr anchorCtr="0" anchor="t" bIns="45700" lIns="91425" spcFirstLastPara="1" rIns="91425" wrap="square" tIns="45700">
            <a:noAutofit/>
          </a:bodyPr>
          <a:lstStyle/>
          <a:p>
            <a:pPr indent="0" lvl="0" marL="0" rtl="0" algn="ctr">
              <a:lnSpc>
                <a:spcPct val="90000"/>
              </a:lnSpc>
              <a:spcBef>
                <a:spcPts val="0"/>
              </a:spcBef>
              <a:spcAft>
                <a:spcPts val="0"/>
              </a:spcAft>
              <a:buClr>
                <a:schemeClr val="lt1"/>
              </a:buClr>
              <a:buSzPts val="5000"/>
              <a:buNone/>
            </a:pPr>
            <a:r>
              <a:rPr b="1" lang="es-MX" sz="5000">
                <a:solidFill>
                  <a:schemeClr val="lt1"/>
                </a:solidFill>
              </a:rPr>
              <a:t>Integrantes del equipo:</a:t>
            </a:r>
            <a:endParaRPr/>
          </a:p>
        </p:txBody>
      </p:sp>
      <p:sp>
        <p:nvSpPr>
          <p:cNvPr id="114" name="Google Shape;114;p2"/>
          <p:cNvSpPr txBox="1"/>
          <p:nvPr/>
        </p:nvSpPr>
        <p:spPr>
          <a:xfrm>
            <a:off x="1694292" y="9075426"/>
            <a:ext cx="29000222" cy="1466253"/>
          </a:xfrm>
          <a:prstGeom prst="rect">
            <a:avLst/>
          </a:prstGeom>
          <a:noFill/>
          <a:ln>
            <a:noFill/>
          </a:ln>
        </p:spPr>
        <p:txBody>
          <a:bodyPr anchorCtr="0" anchor="b" bIns="45700" lIns="91425" spcFirstLastPara="1" rIns="91425" wrap="square" tIns="45700">
            <a:normAutofit/>
          </a:bodyPr>
          <a:lstStyle/>
          <a:p>
            <a:pPr indent="0" lvl="0" marL="0" marR="0" rtl="0" algn="ctr">
              <a:lnSpc>
                <a:spcPct val="90000"/>
              </a:lnSpc>
              <a:spcBef>
                <a:spcPts val="0"/>
              </a:spcBef>
              <a:spcAft>
                <a:spcPts val="0"/>
              </a:spcAft>
              <a:buClr>
                <a:schemeClr val="dk1"/>
              </a:buClr>
              <a:buSzPts val="6500"/>
              <a:buFont typeface="Play"/>
              <a:buNone/>
            </a:pPr>
            <a:r>
              <a:rPr b="1" i="0" lang="es-MX" sz="6500" u="none" cap="none" strike="noStrike">
                <a:solidFill>
                  <a:schemeClr val="dk1"/>
                </a:solidFill>
                <a:latin typeface="Play"/>
                <a:ea typeface="Play"/>
                <a:cs typeface="Play"/>
                <a:sym typeface="Play"/>
              </a:rPr>
              <a:t>Problemática		 	Metodología</a:t>
            </a:r>
            <a:endParaRPr/>
          </a:p>
        </p:txBody>
      </p:sp>
      <p:sp>
        <p:nvSpPr>
          <p:cNvPr id="115" name="Google Shape;115;p2"/>
          <p:cNvSpPr txBox="1"/>
          <p:nvPr/>
        </p:nvSpPr>
        <p:spPr>
          <a:xfrm>
            <a:off x="8765000" y="5700226"/>
            <a:ext cx="14772900" cy="1643400"/>
          </a:xfrm>
          <a:prstGeom prst="rect">
            <a:avLst/>
          </a:prstGeom>
          <a:noFill/>
          <a:ln>
            <a:noFill/>
          </a:ln>
        </p:spPr>
        <p:txBody>
          <a:bodyPr anchorCtr="0" anchor="b" bIns="45700" lIns="91425" spcFirstLastPara="1" rIns="91425" wrap="square" tIns="45700">
            <a:normAutofit/>
          </a:bodyPr>
          <a:lstStyle/>
          <a:p>
            <a:pPr indent="0" lvl="0" marL="0" marR="0" rtl="0" algn="ctr">
              <a:lnSpc>
                <a:spcPct val="90000"/>
              </a:lnSpc>
              <a:spcBef>
                <a:spcPts val="0"/>
              </a:spcBef>
              <a:spcAft>
                <a:spcPts val="0"/>
              </a:spcAft>
              <a:buClr>
                <a:schemeClr val="dk1"/>
              </a:buClr>
              <a:buSzPts val="6500"/>
              <a:buFont typeface="Play"/>
              <a:buNone/>
            </a:pPr>
            <a:r>
              <a:rPr b="1" i="0" lang="es-MX" sz="6500" u="none" cap="none" strike="noStrike">
                <a:solidFill>
                  <a:schemeClr val="dk1"/>
                </a:solidFill>
                <a:latin typeface="Play"/>
                <a:ea typeface="Play"/>
                <a:cs typeface="Play"/>
                <a:sym typeface="Play"/>
              </a:rPr>
              <a:t>Descripción  </a:t>
            </a:r>
            <a:endParaRPr b="1" sz="6500">
              <a:solidFill>
                <a:schemeClr val="dk1"/>
              </a:solidFill>
              <a:latin typeface="Play"/>
              <a:ea typeface="Play"/>
              <a:cs typeface="Play"/>
              <a:sym typeface="Play"/>
            </a:endParaRPr>
          </a:p>
        </p:txBody>
      </p:sp>
      <p:sp>
        <p:nvSpPr>
          <p:cNvPr id="116" name="Google Shape;116;p2"/>
          <p:cNvSpPr txBox="1"/>
          <p:nvPr>
            <p:ph type="ctrTitle"/>
          </p:nvPr>
        </p:nvSpPr>
        <p:spPr>
          <a:xfrm>
            <a:off x="7175949" y="3894959"/>
            <a:ext cx="18376245" cy="1643307"/>
          </a:xfrm>
          <a:prstGeom prst="rect">
            <a:avLst/>
          </a:prstGeom>
          <a:noFill/>
          <a:ln>
            <a:noFill/>
          </a:ln>
        </p:spPr>
        <p:txBody>
          <a:bodyPr anchorCtr="0" anchor="b" bIns="45700" lIns="91425" spcFirstLastPara="1" rIns="91425" wrap="square" tIns="45700">
            <a:noAutofit/>
          </a:bodyPr>
          <a:lstStyle/>
          <a:p>
            <a:pPr indent="0" lvl="0" marL="0" rtl="0" algn="ctr">
              <a:lnSpc>
                <a:spcPct val="90000"/>
              </a:lnSpc>
              <a:spcBef>
                <a:spcPts val="0"/>
              </a:spcBef>
              <a:spcAft>
                <a:spcPts val="0"/>
              </a:spcAft>
              <a:buClr>
                <a:schemeClr val="lt1"/>
              </a:buClr>
              <a:buSzPts val="8000"/>
              <a:buFont typeface="Play"/>
              <a:buNone/>
            </a:pPr>
            <a:r>
              <a:rPr lang="es-MX" sz="8000">
                <a:solidFill>
                  <a:schemeClr val="lt1"/>
                </a:solidFill>
              </a:rPr>
              <a:t>Eslogan</a:t>
            </a:r>
            <a:endParaRPr/>
          </a:p>
        </p:txBody>
      </p:sp>
      <p:sp>
        <p:nvSpPr>
          <p:cNvPr id="117" name="Google Shape;117;p2"/>
          <p:cNvSpPr txBox="1"/>
          <p:nvPr/>
        </p:nvSpPr>
        <p:spPr>
          <a:xfrm>
            <a:off x="5797672" y="1104474"/>
            <a:ext cx="21700714" cy="1982118"/>
          </a:xfrm>
          <a:prstGeom prst="rect">
            <a:avLst/>
          </a:prstGeom>
          <a:noFill/>
          <a:ln>
            <a:noFill/>
          </a:ln>
        </p:spPr>
        <p:txBody>
          <a:bodyPr anchorCtr="0" anchor="b" bIns="45700" lIns="91425" spcFirstLastPara="1" rIns="91425" wrap="square" tIns="45700">
            <a:normAutofit/>
          </a:bodyPr>
          <a:lstStyle/>
          <a:p>
            <a:pPr indent="0" lvl="0" marL="0" marR="0" rtl="0" algn="ctr">
              <a:lnSpc>
                <a:spcPct val="90000"/>
              </a:lnSpc>
              <a:spcBef>
                <a:spcPts val="0"/>
              </a:spcBef>
              <a:spcAft>
                <a:spcPts val="0"/>
              </a:spcAft>
              <a:buClr>
                <a:schemeClr val="lt1"/>
              </a:buClr>
              <a:buSzPts val="12400"/>
              <a:buFont typeface="Play"/>
              <a:buNone/>
            </a:pPr>
            <a:r>
              <a:rPr b="1" i="0" lang="es-MX" sz="12400" u="none" cap="none" strike="noStrike">
                <a:solidFill>
                  <a:schemeClr val="lt1"/>
                </a:solidFill>
                <a:latin typeface="Play"/>
                <a:ea typeface="Play"/>
                <a:cs typeface="Play"/>
                <a:sym typeface="Play"/>
              </a:rPr>
              <a:t>Titulo</a:t>
            </a:r>
            <a:endParaRPr/>
          </a:p>
        </p:txBody>
      </p:sp>
      <p:sp>
        <p:nvSpPr>
          <p:cNvPr id="118" name="Google Shape;118;p2"/>
          <p:cNvSpPr txBox="1"/>
          <p:nvPr/>
        </p:nvSpPr>
        <p:spPr>
          <a:xfrm>
            <a:off x="19147446" y="38495714"/>
            <a:ext cx="12712447" cy="825162"/>
          </a:xfrm>
          <a:prstGeom prst="rect">
            <a:avLst/>
          </a:prstGeom>
          <a:noFill/>
          <a:ln>
            <a:noFill/>
          </a:ln>
        </p:spPr>
        <p:txBody>
          <a:bodyPr anchorCtr="0" anchor="t" bIns="45700" lIns="91425" spcFirstLastPara="1" rIns="91425" wrap="square" tIns="45700">
            <a:noAutofit/>
          </a:bodyPr>
          <a:lstStyle/>
          <a:p>
            <a:pPr indent="0" lvl="0" marL="0" marR="0" rtl="0" algn="ctr">
              <a:lnSpc>
                <a:spcPct val="90000"/>
              </a:lnSpc>
              <a:spcBef>
                <a:spcPts val="0"/>
              </a:spcBef>
              <a:spcAft>
                <a:spcPts val="0"/>
              </a:spcAft>
              <a:buClr>
                <a:schemeClr val="lt1"/>
              </a:buClr>
              <a:buSzPts val="5000"/>
              <a:buFont typeface="Arial"/>
              <a:buNone/>
            </a:pPr>
            <a:r>
              <a:rPr b="1" i="0" lang="es-MX" sz="5000" u="none" cap="none" strike="noStrike">
                <a:solidFill>
                  <a:schemeClr val="lt1"/>
                </a:solidFill>
                <a:latin typeface="Arial"/>
                <a:ea typeface="Arial"/>
                <a:cs typeface="Arial"/>
                <a:sym typeface="Arial"/>
              </a:rPr>
              <a:t>Asesor (En caso de tener):</a:t>
            </a:r>
            <a:endParaRPr/>
          </a:p>
        </p:txBody>
      </p:sp>
      <p:sp>
        <p:nvSpPr>
          <p:cNvPr id="119" name="Google Shape;119;p2"/>
          <p:cNvSpPr txBox="1"/>
          <p:nvPr/>
        </p:nvSpPr>
        <p:spPr>
          <a:xfrm>
            <a:off x="2910899" y="27254658"/>
            <a:ext cx="8633402" cy="1501329"/>
          </a:xfrm>
          <a:prstGeom prst="rect">
            <a:avLst/>
          </a:prstGeom>
          <a:noFill/>
          <a:ln>
            <a:noFill/>
          </a:ln>
        </p:spPr>
        <p:txBody>
          <a:bodyPr anchorCtr="0" anchor="b" bIns="45700" lIns="91425" spcFirstLastPara="1" rIns="91425" wrap="square" tIns="45700">
            <a:normAutofit/>
          </a:bodyPr>
          <a:lstStyle/>
          <a:p>
            <a:pPr indent="0" lvl="0" marL="0" marR="0" rtl="0" algn="ctr">
              <a:lnSpc>
                <a:spcPct val="90000"/>
              </a:lnSpc>
              <a:spcBef>
                <a:spcPts val="0"/>
              </a:spcBef>
              <a:spcAft>
                <a:spcPts val="0"/>
              </a:spcAft>
              <a:buClr>
                <a:schemeClr val="dk1"/>
              </a:buClr>
              <a:buSzPts val="6500"/>
              <a:buFont typeface="Play"/>
              <a:buNone/>
            </a:pPr>
            <a:r>
              <a:rPr b="1" i="0" lang="es-MX" sz="6500" u="none" cap="none" strike="noStrike">
                <a:solidFill>
                  <a:schemeClr val="dk1"/>
                </a:solidFill>
                <a:latin typeface="Play"/>
                <a:ea typeface="Play"/>
                <a:cs typeface="Play"/>
                <a:sym typeface="Play"/>
              </a:rPr>
              <a:t>Solución    </a:t>
            </a:r>
            <a:endParaRPr/>
          </a:p>
        </p:txBody>
      </p:sp>
      <p:sp>
        <p:nvSpPr>
          <p:cNvPr id="120" name="Google Shape;120;p2"/>
          <p:cNvSpPr txBox="1"/>
          <p:nvPr/>
        </p:nvSpPr>
        <p:spPr>
          <a:xfrm>
            <a:off x="24387" y="34822164"/>
            <a:ext cx="13065161" cy="1501329"/>
          </a:xfrm>
          <a:prstGeom prst="rect">
            <a:avLst/>
          </a:prstGeom>
          <a:noFill/>
          <a:ln>
            <a:noFill/>
          </a:ln>
        </p:spPr>
        <p:txBody>
          <a:bodyPr anchorCtr="0" anchor="b" bIns="45700" lIns="91425" spcFirstLastPara="1" rIns="91425" wrap="square" tIns="45700">
            <a:normAutofit/>
          </a:bodyPr>
          <a:lstStyle/>
          <a:p>
            <a:pPr indent="0" lvl="0" marL="0" marR="0" rtl="0" algn="ctr">
              <a:lnSpc>
                <a:spcPct val="90000"/>
              </a:lnSpc>
              <a:spcBef>
                <a:spcPts val="0"/>
              </a:spcBef>
              <a:spcAft>
                <a:spcPts val="0"/>
              </a:spcAft>
              <a:buClr>
                <a:schemeClr val="lt1"/>
              </a:buClr>
              <a:buSzPts val="4500"/>
              <a:buFont typeface="Play"/>
              <a:buNone/>
            </a:pPr>
            <a:r>
              <a:rPr b="1" i="0" lang="es-MX" sz="4500" u="none" cap="none" strike="noStrike">
                <a:solidFill>
                  <a:schemeClr val="lt1"/>
                </a:solidFill>
                <a:latin typeface="Play"/>
                <a:ea typeface="Play"/>
                <a:cs typeface="Play"/>
                <a:sym typeface="Play"/>
              </a:rPr>
              <a:t>Recursos utilizados:</a:t>
            </a:r>
            <a:endParaRPr/>
          </a:p>
        </p:txBody>
      </p:sp>
      <p:sp>
        <p:nvSpPr>
          <p:cNvPr id="121" name="Google Shape;121;p2"/>
          <p:cNvSpPr txBox="1"/>
          <p:nvPr/>
        </p:nvSpPr>
        <p:spPr>
          <a:xfrm>
            <a:off x="3196272" y="18144261"/>
            <a:ext cx="7748340" cy="1466253"/>
          </a:xfrm>
          <a:prstGeom prst="rect">
            <a:avLst/>
          </a:prstGeom>
          <a:noFill/>
          <a:ln>
            <a:noFill/>
          </a:ln>
        </p:spPr>
        <p:txBody>
          <a:bodyPr anchorCtr="0" anchor="b" bIns="45700" lIns="91425" spcFirstLastPara="1" rIns="91425" wrap="square" tIns="45700">
            <a:normAutofit/>
          </a:bodyPr>
          <a:lstStyle/>
          <a:p>
            <a:pPr indent="0" lvl="0" marL="0" marR="0" rtl="0" algn="ctr">
              <a:lnSpc>
                <a:spcPct val="90000"/>
              </a:lnSpc>
              <a:spcBef>
                <a:spcPts val="0"/>
              </a:spcBef>
              <a:spcAft>
                <a:spcPts val="0"/>
              </a:spcAft>
              <a:buClr>
                <a:schemeClr val="dk1"/>
              </a:buClr>
              <a:buSzPts val="6500"/>
              <a:buFont typeface="Play"/>
              <a:buNone/>
            </a:pPr>
            <a:r>
              <a:rPr b="1" i="0" lang="es-MX" sz="6500" u="none" cap="none" strike="noStrike">
                <a:solidFill>
                  <a:schemeClr val="dk1"/>
                </a:solidFill>
                <a:latin typeface="Play"/>
                <a:ea typeface="Play"/>
                <a:cs typeface="Play"/>
                <a:sym typeface="Play"/>
              </a:rPr>
              <a:t>Objetivos</a:t>
            </a:r>
            <a:endParaRPr/>
          </a:p>
        </p:txBody>
      </p:sp>
      <p:pic>
        <p:nvPicPr>
          <p:cNvPr descr="SERVICIO SOCIAL FCC" id="122" name="Google Shape;122;p2"/>
          <p:cNvPicPr preferRelativeResize="0"/>
          <p:nvPr/>
        </p:nvPicPr>
        <p:blipFill rotWithShape="1">
          <a:blip r:embed="rId4">
            <a:alphaModFix/>
          </a:blip>
          <a:srcRect b="0" l="0" r="0" t="0"/>
          <a:stretch/>
        </p:blipFill>
        <p:spPr>
          <a:xfrm>
            <a:off x="27405190" y="80150"/>
            <a:ext cx="4608095" cy="5868000"/>
          </a:xfrm>
          <a:prstGeom prst="rect">
            <a:avLst/>
          </a:prstGeom>
          <a:noFill/>
          <a:ln>
            <a:noFill/>
          </a:ln>
        </p:spPr>
      </p:pic>
      <p:sp>
        <p:nvSpPr>
          <p:cNvPr id="123" name="Google Shape;123;p2"/>
          <p:cNvSpPr txBox="1"/>
          <p:nvPr/>
        </p:nvSpPr>
        <p:spPr>
          <a:xfrm>
            <a:off x="21109381" y="18161511"/>
            <a:ext cx="8093635" cy="1466253"/>
          </a:xfrm>
          <a:prstGeom prst="rect">
            <a:avLst/>
          </a:prstGeom>
          <a:noFill/>
          <a:ln>
            <a:noFill/>
          </a:ln>
        </p:spPr>
        <p:txBody>
          <a:bodyPr anchorCtr="0" anchor="b" bIns="45700" lIns="91425" spcFirstLastPara="1" rIns="91425" wrap="square" tIns="45700">
            <a:normAutofit/>
          </a:bodyPr>
          <a:lstStyle/>
          <a:p>
            <a:pPr indent="0" lvl="0" marL="0" marR="0" rtl="0" algn="ctr">
              <a:lnSpc>
                <a:spcPct val="90000"/>
              </a:lnSpc>
              <a:spcBef>
                <a:spcPts val="0"/>
              </a:spcBef>
              <a:spcAft>
                <a:spcPts val="0"/>
              </a:spcAft>
              <a:buClr>
                <a:schemeClr val="dk1"/>
              </a:buClr>
              <a:buSzPts val="6500"/>
              <a:buFont typeface="Play"/>
              <a:buNone/>
            </a:pPr>
            <a:r>
              <a:rPr b="1" i="0" lang="es-MX" sz="6500" u="none" cap="none" strike="noStrike">
                <a:solidFill>
                  <a:schemeClr val="dk1"/>
                </a:solidFill>
                <a:latin typeface="Play"/>
                <a:ea typeface="Play"/>
                <a:cs typeface="Play"/>
                <a:sym typeface="Play"/>
              </a:rPr>
              <a:t>Resultados</a:t>
            </a:r>
            <a:endParaRPr/>
          </a:p>
        </p:txBody>
      </p:sp>
      <p:sp>
        <p:nvSpPr>
          <p:cNvPr id="124" name="Google Shape;124;p2"/>
          <p:cNvSpPr txBox="1"/>
          <p:nvPr/>
        </p:nvSpPr>
        <p:spPr>
          <a:xfrm>
            <a:off x="22278240" y="27706763"/>
            <a:ext cx="5096891" cy="1092607"/>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i="0" lang="es-MX" sz="6500" u="none" cap="none" strike="noStrike">
                <a:solidFill>
                  <a:schemeClr val="dk1"/>
                </a:solidFill>
                <a:latin typeface="Arial"/>
                <a:ea typeface="Arial"/>
                <a:cs typeface="Arial"/>
                <a:sym typeface="Arial"/>
              </a:rPr>
              <a:t>Conclusión</a:t>
            </a:r>
            <a:endParaRPr b="0" i="0" sz="6500" u="none" cap="none" strike="noStrike">
              <a:solidFill>
                <a:schemeClr val="dk1"/>
              </a:solidFill>
              <a:latin typeface="Arial"/>
              <a:ea typeface="Arial"/>
              <a:cs typeface="Arial"/>
              <a:sym typeface="Arial"/>
            </a:endParaRPr>
          </a:p>
        </p:txBody>
      </p:sp>
      <p:sp>
        <p:nvSpPr>
          <p:cNvPr id="125" name="Google Shape;125;p2"/>
          <p:cNvSpPr/>
          <p:nvPr/>
        </p:nvSpPr>
        <p:spPr>
          <a:xfrm>
            <a:off x="13284208" y="34799793"/>
            <a:ext cx="6208075" cy="4787100"/>
          </a:xfrm>
          <a:prstGeom prst="rect">
            <a:avLst/>
          </a:prstGeom>
          <a:solidFill>
            <a:srgbClr val="D8D8D8"/>
          </a:solidFill>
          <a:ln cap="flat" cmpd="sng" w="19050">
            <a:solidFill>
              <a:srgbClr val="D8D8D8"/>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0" i="0" lang="es-MX" sz="6000" u="none" cap="none" strike="noStrike">
                <a:solidFill>
                  <a:schemeClr val="dk1"/>
                </a:solidFill>
                <a:latin typeface="Arial"/>
                <a:ea typeface="Arial"/>
                <a:cs typeface="Arial"/>
                <a:sym typeface="Arial"/>
              </a:rPr>
              <a:t>Imagen ODS</a:t>
            </a:r>
            <a:endParaRPr b="0" i="0" sz="1800" u="none" cap="none" strike="noStrike">
              <a:solidFill>
                <a:schemeClr val="dk1"/>
              </a:solidFill>
              <a:latin typeface="Arial"/>
              <a:ea typeface="Arial"/>
              <a:cs typeface="Arial"/>
              <a:sym typeface="Arial"/>
            </a:endParaRPr>
          </a:p>
        </p:txBody>
      </p:sp>
      <p:sp>
        <p:nvSpPr>
          <p:cNvPr id="126" name="Google Shape;126;p2"/>
          <p:cNvSpPr/>
          <p:nvPr/>
        </p:nvSpPr>
        <p:spPr>
          <a:xfrm>
            <a:off x="-29686" y="-118692"/>
            <a:ext cx="7083715" cy="6265681"/>
          </a:xfrm>
          <a:prstGeom prst="rect">
            <a:avLst/>
          </a:prstGeom>
          <a:solidFill>
            <a:srgbClr val="D8D8D8"/>
          </a:solidFill>
          <a:ln cap="flat" cmpd="sng" w="19050">
            <a:solidFill>
              <a:srgbClr val="D8D8D8"/>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0" i="0" lang="es-MX" sz="6000" u="none" cap="none" strike="noStrike">
                <a:solidFill>
                  <a:schemeClr val="dk1"/>
                </a:solidFill>
                <a:latin typeface="Arial"/>
                <a:ea typeface="Arial"/>
                <a:cs typeface="Arial"/>
                <a:sym typeface="Arial"/>
              </a:rPr>
              <a:t>Logo de tu universidad </a:t>
            </a:r>
            <a:endParaRPr b="0" i="0" sz="1800" u="none" cap="none" strike="noStrike">
              <a:solidFill>
                <a:schemeClr val="dk1"/>
              </a:solidFill>
              <a:latin typeface="Arial"/>
              <a:ea typeface="Arial"/>
              <a:cs typeface="Arial"/>
              <a:sym typeface="Arial"/>
            </a:endParaRPr>
          </a:p>
        </p:txBody>
      </p:sp>
      <p:sp>
        <p:nvSpPr>
          <p:cNvPr id="127" name="Google Shape;127;p2"/>
          <p:cNvSpPr txBox="1"/>
          <p:nvPr/>
        </p:nvSpPr>
        <p:spPr>
          <a:xfrm>
            <a:off x="24375" y="11152775"/>
            <a:ext cx="8093700" cy="1985700"/>
          </a:xfrm>
          <a:prstGeom prst="rect">
            <a:avLst/>
          </a:prstGeom>
          <a:noFill/>
          <a:ln>
            <a:noFill/>
          </a:ln>
        </p:spPr>
        <p:txBody>
          <a:bodyPr anchorCtr="0" anchor="t" bIns="91425" lIns="91425" spcFirstLastPara="1" rIns="91425" wrap="square" tIns="91425">
            <a:spAutoFit/>
          </a:bodyPr>
          <a:lstStyle/>
          <a:p>
            <a:pPr indent="0" lvl="0" marL="0" rtl="0" algn="ctr">
              <a:lnSpc>
                <a:spcPct val="90000"/>
              </a:lnSpc>
              <a:spcBef>
                <a:spcPts val="0"/>
              </a:spcBef>
              <a:spcAft>
                <a:spcPts val="0"/>
              </a:spcAft>
              <a:buNone/>
            </a:pPr>
            <a:r>
              <a:rPr b="1" lang="es-MX" sz="6500">
                <a:solidFill>
                  <a:schemeClr val="dk1"/>
                </a:solidFill>
                <a:latin typeface="Play"/>
                <a:ea typeface="Play"/>
                <a:cs typeface="Play"/>
                <a:sym typeface="Play"/>
              </a:rPr>
              <a:t>(Tamaño del cartel 90x110 cm)</a:t>
            </a:r>
            <a:endParaRPr b="1" sz="6500">
              <a:solidFill>
                <a:schemeClr val="dk1"/>
              </a:solidFill>
              <a:latin typeface="Play"/>
              <a:ea typeface="Play"/>
              <a:cs typeface="Play"/>
              <a:sym typeface="Play"/>
            </a:endParaRPr>
          </a:p>
        </p:txBody>
      </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Violeta II">
      <a:dk1>
        <a:srgbClr val="000000"/>
      </a:dk1>
      <a:lt1>
        <a:srgbClr val="FFFFFF"/>
      </a:lt1>
      <a:dk2>
        <a:srgbClr val="632E62"/>
      </a:dk2>
      <a:lt2>
        <a:srgbClr val="EAE5EB"/>
      </a:lt2>
      <a:accent1>
        <a:srgbClr val="92278F"/>
      </a:accent1>
      <a:accent2>
        <a:srgbClr val="9B57D3"/>
      </a:accent2>
      <a:accent3>
        <a:srgbClr val="755DD9"/>
      </a:accent3>
      <a:accent4>
        <a:srgbClr val="665EB8"/>
      </a:accent4>
      <a:accent5>
        <a:srgbClr val="45A5ED"/>
      </a:accent5>
      <a:accent6>
        <a:srgbClr val="5982DB"/>
      </a:accent6>
      <a:hlink>
        <a:srgbClr val="0066FF"/>
      </a:hlink>
      <a:folHlink>
        <a:srgbClr val="666699"/>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2026-03-14T01:46:53Z</dcterms:created>
  <dc:creator>KARLA IRAIS DE FLORENCIO ROMERO</dc:creator>
</cp:coreProperties>
</file>