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</p:sldIdLst>
  <p:sldSz cy="10058400" cx="15544800"/>
  <p:notesSz cx="6858000" cy="9144000"/>
  <p:embeddedFontLst>
    <p:embeddedFont>
      <p:font typeface="Play"/>
      <p:regular r:id="rId12"/>
      <p:bold r:id="rId13"/>
    </p:embeddedFont>
    <p:embeddedFont>
      <p:font typeface="Corben"/>
      <p:bold r:id="rId1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5" roundtripDataSignature="AMtx7miYqILVb1WPWrpBprlZCzq9OTKw/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font" Target="fonts/Play-bold.fntdata"/><Relationship Id="rId12" Type="http://schemas.openxmlformats.org/officeDocument/2006/relationships/font" Target="fonts/Play-regular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customschemas.google.com/relationships/presentationmetadata" Target="metadata"/><Relationship Id="rId14" Type="http://schemas.openxmlformats.org/officeDocument/2006/relationships/font" Target="fonts/Corben-bold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044575" y="1143000"/>
            <a:ext cx="476885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12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12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12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12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12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12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12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12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12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s-E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1:notes"/>
          <p:cNvSpPr/>
          <p:nvPr>
            <p:ph idx="2" type="sldImg"/>
          </p:nvPr>
        </p:nvSpPr>
        <p:spPr>
          <a:xfrm>
            <a:off x="1044575" y="1143000"/>
            <a:ext cx="476885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2:notes"/>
          <p:cNvSpPr/>
          <p:nvPr>
            <p:ph idx="2" type="sldImg"/>
          </p:nvPr>
        </p:nvSpPr>
        <p:spPr>
          <a:xfrm>
            <a:off x="1044575" y="1143000"/>
            <a:ext cx="476885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3:notes"/>
          <p:cNvSpPr/>
          <p:nvPr>
            <p:ph idx="2" type="sldImg"/>
          </p:nvPr>
        </p:nvSpPr>
        <p:spPr>
          <a:xfrm>
            <a:off x="1044575" y="1143000"/>
            <a:ext cx="476885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4:notes"/>
          <p:cNvSpPr/>
          <p:nvPr>
            <p:ph idx="2" type="sldImg"/>
          </p:nvPr>
        </p:nvSpPr>
        <p:spPr>
          <a:xfrm>
            <a:off x="1044575" y="1143000"/>
            <a:ext cx="476885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5:notes"/>
          <p:cNvSpPr/>
          <p:nvPr>
            <p:ph idx="2" type="sldImg"/>
          </p:nvPr>
        </p:nvSpPr>
        <p:spPr>
          <a:xfrm>
            <a:off x="1044575" y="1143000"/>
            <a:ext cx="476885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p6:notes"/>
          <p:cNvSpPr/>
          <p:nvPr>
            <p:ph idx="2" type="sldImg"/>
          </p:nvPr>
        </p:nvSpPr>
        <p:spPr>
          <a:xfrm>
            <a:off x="1044575" y="1143000"/>
            <a:ext cx="476885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7:notes"/>
          <p:cNvSpPr/>
          <p:nvPr>
            <p:ph idx="2" type="sldImg"/>
          </p:nvPr>
        </p:nvSpPr>
        <p:spPr>
          <a:xfrm>
            <a:off x="1044575" y="1143000"/>
            <a:ext cx="476885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de título" type="title">
  <p:cSld name="TITLE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9"/>
          <p:cNvSpPr txBox="1"/>
          <p:nvPr>
            <p:ph type="ctrTitle"/>
          </p:nvPr>
        </p:nvSpPr>
        <p:spPr>
          <a:xfrm>
            <a:off x="1165860" y="1646133"/>
            <a:ext cx="13213080" cy="35018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Play"/>
              <a:buNone/>
              <a:defRPr sz="8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9"/>
          <p:cNvSpPr txBox="1"/>
          <p:nvPr>
            <p:ph idx="1" type="subTitle"/>
          </p:nvPr>
        </p:nvSpPr>
        <p:spPr>
          <a:xfrm>
            <a:off x="1943100" y="5282989"/>
            <a:ext cx="11658600" cy="2428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467"/>
              </a:spcBef>
              <a:spcAft>
                <a:spcPts val="0"/>
              </a:spcAft>
              <a:buClr>
                <a:schemeClr val="dk1"/>
              </a:buClr>
              <a:buSzPts val="3520"/>
              <a:buNone/>
              <a:defRPr sz="3520"/>
            </a:lvl1pPr>
            <a:lvl2pPr lvl="1" algn="ctr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933"/>
              <a:buNone/>
              <a:defRPr sz="2933"/>
            </a:lvl2pPr>
            <a:lvl3pPr lvl="2" algn="ctr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640"/>
              <a:buNone/>
              <a:defRPr sz="2640"/>
            </a:lvl3pPr>
            <a:lvl4pPr lvl="3" algn="ctr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347"/>
              <a:buNone/>
              <a:defRPr sz="2347"/>
            </a:lvl4pPr>
            <a:lvl5pPr lvl="4" algn="ctr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347"/>
              <a:buNone/>
              <a:defRPr sz="2347"/>
            </a:lvl5pPr>
            <a:lvl6pPr lvl="5" algn="ctr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347"/>
              <a:buNone/>
              <a:defRPr sz="2347"/>
            </a:lvl6pPr>
            <a:lvl7pPr lvl="6" algn="ctr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347"/>
              <a:buNone/>
              <a:defRPr sz="2347"/>
            </a:lvl7pPr>
            <a:lvl8pPr lvl="7" algn="ctr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347"/>
              <a:buNone/>
              <a:defRPr sz="2347"/>
            </a:lvl8pPr>
            <a:lvl9pPr lvl="8" algn="ctr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347"/>
              <a:buNone/>
              <a:defRPr sz="2347"/>
            </a:lvl9pPr>
          </a:lstStyle>
          <a:p/>
        </p:txBody>
      </p:sp>
      <p:sp>
        <p:nvSpPr>
          <p:cNvPr id="22" name="Google Shape;22;p9"/>
          <p:cNvSpPr txBox="1"/>
          <p:nvPr>
            <p:ph idx="10" type="dt"/>
          </p:nvPr>
        </p:nvSpPr>
        <p:spPr>
          <a:xfrm>
            <a:off x="106870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9"/>
          <p:cNvSpPr txBox="1"/>
          <p:nvPr>
            <p:ph idx="11" type="ftr"/>
          </p:nvPr>
        </p:nvSpPr>
        <p:spPr>
          <a:xfrm>
            <a:off x="5149215" y="9322649"/>
            <a:ext cx="524637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9"/>
          <p:cNvSpPr txBox="1"/>
          <p:nvPr>
            <p:ph idx="12" type="sldNum"/>
          </p:nvPr>
        </p:nvSpPr>
        <p:spPr>
          <a:xfrm>
            <a:off x="1097851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texto vertical" type="vertTx">
  <p:cSld name="VERTICAL_TEX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/>
          <p:nvPr>
            <p:ph type="title"/>
          </p:nvPr>
        </p:nvSpPr>
        <p:spPr>
          <a:xfrm>
            <a:off x="1068705" y="1669224"/>
            <a:ext cx="13407390" cy="194415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8"/>
          <p:cNvSpPr txBox="1"/>
          <p:nvPr>
            <p:ph idx="1" type="body"/>
          </p:nvPr>
        </p:nvSpPr>
        <p:spPr>
          <a:xfrm rot="5400000">
            <a:off x="5217477" y="-199072"/>
            <a:ext cx="5109846" cy="134073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4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9" name="Google Shape;79;p18"/>
          <p:cNvSpPr txBox="1"/>
          <p:nvPr>
            <p:ph idx="10" type="dt"/>
          </p:nvPr>
        </p:nvSpPr>
        <p:spPr>
          <a:xfrm>
            <a:off x="106870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8"/>
          <p:cNvSpPr txBox="1"/>
          <p:nvPr>
            <p:ph idx="11" type="ftr"/>
          </p:nvPr>
        </p:nvSpPr>
        <p:spPr>
          <a:xfrm>
            <a:off x="5149215" y="9322649"/>
            <a:ext cx="524637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8"/>
          <p:cNvSpPr txBox="1"/>
          <p:nvPr>
            <p:ph idx="12" type="sldNum"/>
          </p:nvPr>
        </p:nvSpPr>
        <p:spPr>
          <a:xfrm>
            <a:off x="1097851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vertical y texto" type="vertTitleAndTx">
  <p:cSld name="VERTICAL_TITLE_AND_VERTICAL_TEXT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/>
          <p:nvPr>
            <p:ph type="title"/>
          </p:nvPr>
        </p:nvSpPr>
        <p:spPr>
          <a:xfrm rot="5400000">
            <a:off x="8538157" y="3121607"/>
            <a:ext cx="8524029" cy="33518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9"/>
          <p:cNvSpPr txBox="1"/>
          <p:nvPr>
            <p:ph idx="1" type="body"/>
          </p:nvPr>
        </p:nvSpPr>
        <p:spPr>
          <a:xfrm rot="5400000">
            <a:off x="1737308" y="-133085"/>
            <a:ext cx="8524029" cy="986123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4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5" name="Google Shape;85;p19"/>
          <p:cNvSpPr txBox="1"/>
          <p:nvPr>
            <p:ph idx="10" type="dt"/>
          </p:nvPr>
        </p:nvSpPr>
        <p:spPr>
          <a:xfrm>
            <a:off x="106870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9"/>
          <p:cNvSpPr txBox="1"/>
          <p:nvPr>
            <p:ph idx="11" type="ftr"/>
          </p:nvPr>
        </p:nvSpPr>
        <p:spPr>
          <a:xfrm>
            <a:off x="5149215" y="9322649"/>
            <a:ext cx="524637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9"/>
          <p:cNvSpPr txBox="1"/>
          <p:nvPr>
            <p:ph idx="12" type="sldNum"/>
          </p:nvPr>
        </p:nvSpPr>
        <p:spPr>
          <a:xfrm>
            <a:off x="1097851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objetos" type="obj">
  <p:cSld name="OBJEC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/>
          <p:nvPr>
            <p:ph type="title"/>
          </p:nvPr>
        </p:nvSpPr>
        <p:spPr>
          <a:xfrm>
            <a:off x="1068705" y="1669224"/>
            <a:ext cx="13407390" cy="194415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0"/>
          <p:cNvSpPr txBox="1"/>
          <p:nvPr>
            <p:ph idx="1" type="body"/>
          </p:nvPr>
        </p:nvSpPr>
        <p:spPr>
          <a:xfrm>
            <a:off x="1068705" y="3949700"/>
            <a:ext cx="13407390" cy="510984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4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" name="Google Shape;28;p10"/>
          <p:cNvSpPr txBox="1"/>
          <p:nvPr>
            <p:ph idx="10" type="dt"/>
          </p:nvPr>
        </p:nvSpPr>
        <p:spPr>
          <a:xfrm>
            <a:off x="106870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0"/>
          <p:cNvSpPr txBox="1"/>
          <p:nvPr>
            <p:ph idx="11" type="ftr"/>
          </p:nvPr>
        </p:nvSpPr>
        <p:spPr>
          <a:xfrm>
            <a:off x="5149215" y="9322649"/>
            <a:ext cx="524637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10"/>
          <p:cNvSpPr txBox="1"/>
          <p:nvPr>
            <p:ph idx="12" type="sldNum"/>
          </p:nvPr>
        </p:nvSpPr>
        <p:spPr>
          <a:xfrm>
            <a:off x="1097851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cabezado de sección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1"/>
          <p:cNvSpPr txBox="1"/>
          <p:nvPr>
            <p:ph type="title"/>
          </p:nvPr>
        </p:nvSpPr>
        <p:spPr>
          <a:xfrm>
            <a:off x="1060610" y="2507618"/>
            <a:ext cx="13407390" cy="418401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Play"/>
              <a:buNone/>
              <a:defRPr sz="8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11"/>
          <p:cNvSpPr txBox="1"/>
          <p:nvPr>
            <p:ph idx="1" type="body"/>
          </p:nvPr>
        </p:nvSpPr>
        <p:spPr>
          <a:xfrm>
            <a:off x="1060610" y="6731215"/>
            <a:ext cx="13407390" cy="22002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467"/>
              </a:spcBef>
              <a:spcAft>
                <a:spcPts val="0"/>
              </a:spcAft>
              <a:buClr>
                <a:srgbClr val="757575"/>
              </a:buClr>
              <a:buSzPts val="3520"/>
              <a:buNone/>
              <a:defRPr sz="3520">
                <a:solidFill>
                  <a:srgbClr val="757575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rgbClr val="757575"/>
              </a:buClr>
              <a:buSzPts val="2933"/>
              <a:buNone/>
              <a:defRPr sz="2933">
                <a:solidFill>
                  <a:srgbClr val="757575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rgbClr val="757575"/>
              </a:buClr>
              <a:buSzPts val="2640"/>
              <a:buNone/>
              <a:defRPr sz="2640">
                <a:solidFill>
                  <a:srgbClr val="757575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rgbClr val="757575"/>
              </a:buClr>
              <a:buSzPts val="2347"/>
              <a:buNone/>
              <a:defRPr sz="2347">
                <a:solidFill>
                  <a:srgbClr val="757575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rgbClr val="757575"/>
              </a:buClr>
              <a:buSzPts val="2347"/>
              <a:buNone/>
              <a:defRPr sz="2347">
                <a:solidFill>
                  <a:srgbClr val="757575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rgbClr val="757575"/>
              </a:buClr>
              <a:buSzPts val="2347"/>
              <a:buNone/>
              <a:defRPr sz="2347">
                <a:solidFill>
                  <a:srgbClr val="757575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rgbClr val="757575"/>
              </a:buClr>
              <a:buSzPts val="2347"/>
              <a:buNone/>
              <a:defRPr sz="2347">
                <a:solidFill>
                  <a:srgbClr val="757575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rgbClr val="757575"/>
              </a:buClr>
              <a:buSzPts val="2347"/>
              <a:buNone/>
              <a:defRPr sz="2347">
                <a:solidFill>
                  <a:srgbClr val="757575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rgbClr val="757575"/>
              </a:buClr>
              <a:buSzPts val="2347"/>
              <a:buNone/>
              <a:defRPr sz="2347">
                <a:solidFill>
                  <a:srgbClr val="757575"/>
                </a:solidFill>
              </a:defRPr>
            </a:lvl9pPr>
          </a:lstStyle>
          <a:p/>
        </p:txBody>
      </p:sp>
      <p:sp>
        <p:nvSpPr>
          <p:cNvPr id="34" name="Google Shape;34;p11"/>
          <p:cNvSpPr txBox="1"/>
          <p:nvPr>
            <p:ph idx="10" type="dt"/>
          </p:nvPr>
        </p:nvSpPr>
        <p:spPr>
          <a:xfrm>
            <a:off x="106870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1"/>
          <p:cNvSpPr txBox="1"/>
          <p:nvPr>
            <p:ph idx="11" type="ftr"/>
          </p:nvPr>
        </p:nvSpPr>
        <p:spPr>
          <a:xfrm>
            <a:off x="5149215" y="9322649"/>
            <a:ext cx="524637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11"/>
          <p:cNvSpPr txBox="1"/>
          <p:nvPr>
            <p:ph idx="12" type="sldNum"/>
          </p:nvPr>
        </p:nvSpPr>
        <p:spPr>
          <a:xfrm>
            <a:off x="1097851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s objetos" type="twoObj">
  <p:cSld name="TWO_OBJECT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2"/>
          <p:cNvSpPr txBox="1"/>
          <p:nvPr>
            <p:ph type="title"/>
          </p:nvPr>
        </p:nvSpPr>
        <p:spPr>
          <a:xfrm>
            <a:off x="1068705" y="1669224"/>
            <a:ext cx="13407390" cy="194415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2"/>
          <p:cNvSpPr txBox="1"/>
          <p:nvPr>
            <p:ph idx="1" type="body"/>
          </p:nvPr>
        </p:nvSpPr>
        <p:spPr>
          <a:xfrm>
            <a:off x="1068705" y="2677584"/>
            <a:ext cx="6606540" cy="6381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4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2"/>
          <p:cNvSpPr txBox="1"/>
          <p:nvPr>
            <p:ph idx="2" type="body"/>
          </p:nvPr>
        </p:nvSpPr>
        <p:spPr>
          <a:xfrm>
            <a:off x="7869555" y="2677584"/>
            <a:ext cx="6606540" cy="6381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4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12"/>
          <p:cNvSpPr txBox="1"/>
          <p:nvPr>
            <p:ph idx="10" type="dt"/>
          </p:nvPr>
        </p:nvSpPr>
        <p:spPr>
          <a:xfrm>
            <a:off x="106870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2"/>
          <p:cNvSpPr txBox="1"/>
          <p:nvPr>
            <p:ph idx="11" type="ftr"/>
          </p:nvPr>
        </p:nvSpPr>
        <p:spPr>
          <a:xfrm>
            <a:off x="5149215" y="9322649"/>
            <a:ext cx="524637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2"/>
          <p:cNvSpPr txBox="1"/>
          <p:nvPr>
            <p:ph idx="12" type="sldNum"/>
          </p:nvPr>
        </p:nvSpPr>
        <p:spPr>
          <a:xfrm>
            <a:off x="1097851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ción" type="twoTxTwoObj">
  <p:cSld name="TWO_OBJECTS_WITH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3"/>
          <p:cNvSpPr txBox="1"/>
          <p:nvPr>
            <p:ph type="title"/>
          </p:nvPr>
        </p:nvSpPr>
        <p:spPr>
          <a:xfrm>
            <a:off x="1070730" y="535519"/>
            <a:ext cx="13407390" cy="194415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13"/>
          <p:cNvSpPr txBox="1"/>
          <p:nvPr>
            <p:ph idx="1" type="body"/>
          </p:nvPr>
        </p:nvSpPr>
        <p:spPr>
          <a:xfrm>
            <a:off x="1070731" y="2465706"/>
            <a:ext cx="6576178" cy="120840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467"/>
              </a:spcBef>
              <a:spcAft>
                <a:spcPts val="0"/>
              </a:spcAft>
              <a:buClr>
                <a:schemeClr val="dk1"/>
              </a:buClr>
              <a:buSzPts val="3520"/>
              <a:buNone/>
              <a:defRPr b="1" sz="3520"/>
            </a:lvl1pPr>
            <a:lvl2pPr indent="-228600" lvl="1" marL="914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933"/>
              <a:buNone/>
              <a:defRPr b="1" sz="2933"/>
            </a:lvl2pPr>
            <a:lvl3pPr indent="-228600" lvl="2" marL="1371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640"/>
              <a:buNone/>
              <a:defRPr b="1" sz="2640"/>
            </a:lvl3pPr>
            <a:lvl4pPr indent="-228600" lvl="3" marL="1828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347"/>
              <a:buNone/>
              <a:defRPr b="1" sz="2347"/>
            </a:lvl4pPr>
            <a:lvl5pPr indent="-228600" lvl="4" marL="22860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347"/>
              <a:buNone/>
              <a:defRPr b="1" sz="2347"/>
            </a:lvl5pPr>
            <a:lvl6pPr indent="-228600" lvl="5" marL="27432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347"/>
              <a:buNone/>
              <a:defRPr b="1" sz="2347"/>
            </a:lvl6pPr>
            <a:lvl7pPr indent="-228600" lvl="6" marL="3200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347"/>
              <a:buNone/>
              <a:defRPr b="1" sz="2347"/>
            </a:lvl7pPr>
            <a:lvl8pPr indent="-228600" lvl="7" marL="3657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347"/>
              <a:buNone/>
              <a:defRPr b="1" sz="2347"/>
            </a:lvl8pPr>
            <a:lvl9pPr indent="-228600" lvl="8" marL="4114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347"/>
              <a:buNone/>
              <a:defRPr b="1" sz="2347"/>
            </a:lvl9pPr>
          </a:lstStyle>
          <a:p/>
        </p:txBody>
      </p:sp>
      <p:sp>
        <p:nvSpPr>
          <p:cNvPr id="47" name="Google Shape;47;p13"/>
          <p:cNvSpPr txBox="1"/>
          <p:nvPr>
            <p:ph idx="2" type="body"/>
          </p:nvPr>
        </p:nvSpPr>
        <p:spPr>
          <a:xfrm>
            <a:off x="1070731" y="3674110"/>
            <a:ext cx="6576178" cy="54040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4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8" name="Google Shape;48;p13"/>
          <p:cNvSpPr txBox="1"/>
          <p:nvPr>
            <p:ph idx="3" type="body"/>
          </p:nvPr>
        </p:nvSpPr>
        <p:spPr>
          <a:xfrm>
            <a:off x="7869556" y="2465706"/>
            <a:ext cx="6608565" cy="120840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467"/>
              </a:spcBef>
              <a:spcAft>
                <a:spcPts val="0"/>
              </a:spcAft>
              <a:buClr>
                <a:schemeClr val="dk1"/>
              </a:buClr>
              <a:buSzPts val="3520"/>
              <a:buNone/>
              <a:defRPr b="1" sz="3520"/>
            </a:lvl1pPr>
            <a:lvl2pPr indent="-228600" lvl="1" marL="914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933"/>
              <a:buNone/>
              <a:defRPr b="1" sz="2933"/>
            </a:lvl2pPr>
            <a:lvl3pPr indent="-228600" lvl="2" marL="1371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640"/>
              <a:buNone/>
              <a:defRPr b="1" sz="2640"/>
            </a:lvl3pPr>
            <a:lvl4pPr indent="-228600" lvl="3" marL="1828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347"/>
              <a:buNone/>
              <a:defRPr b="1" sz="2347"/>
            </a:lvl4pPr>
            <a:lvl5pPr indent="-228600" lvl="4" marL="22860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347"/>
              <a:buNone/>
              <a:defRPr b="1" sz="2347"/>
            </a:lvl5pPr>
            <a:lvl6pPr indent="-228600" lvl="5" marL="27432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347"/>
              <a:buNone/>
              <a:defRPr b="1" sz="2347"/>
            </a:lvl6pPr>
            <a:lvl7pPr indent="-228600" lvl="6" marL="3200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347"/>
              <a:buNone/>
              <a:defRPr b="1" sz="2347"/>
            </a:lvl7pPr>
            <a:lvl8pPr indent="-228600" lvl="7" marL="3657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347"/>
              <a:buNone/>
              <a:defRPr b="1" sz="2347"/>
            </a:lvl8pPr>
            <a:lvl9pPr indent="-228600" lvl="8" marL="4114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347"/>
              <a:buNone/>
              <a:defRPr b="1" sz="2347"/>
            </a:lvl9pPr>
          </a:lstStyle>
          <a:p/>
        </p:txBody>
      </p:sp>
      <p:sp>
        <p:nvSpPr>
          <p:cNvPr id="49" name="Google Shape;49;p13"/>
          <p:cNvSpPr txBox="1"/>
          <p:nvPr>
            <p:ph idx="4" type="body"/>
          </p:nvPr>
        </p:nvSpPr>
        <p:spPr>
          <a:xfrm>
            <a:off x="7869556" y="3674110"/>
            <a:ext cx="6608565" cy="54040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4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0" name="Google Shape;50;p13"/>
          <p:cNvSpPr txBox="1"/>
          <p:nvPr>
            <p:ph idx="10" type="dt"/>
          </p:nvPr>
        </p:nvSpPr>
        <p:spPr>
          <a:xfrm>
            <a:off x="106870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3"/>
          <p:cNvSpPr txBox="1"/>
          <p:nvPr>
            <p:ph idx="11" type="ftr"/>
          </p:nvPr>
        </p:nvSpPr>
        <p:spPr>
          <a:xfrm>
            <a:off x="5149215" y="9322649"/>
            <a:ext cx="524637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3"/>
          <p:cNvSpPr txBox="1"/>
          <p:nvPr>
            <p:ph idx="12" type="sldNum"/>
          </p:nvPr>
        </p:nvSpPr>
        <p:spPr>
          <a:xfrm>
            <a:off x="1097851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lo el título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4"/>
          <p:cNvSpPr txBox="1"/>
          <p:nvPr>
            <p:ph type="title"/>
          </p:nvPr>
        </p:nvSpPr>
        <p:spPr>
          <a:xfrm>
            <a:off x="1068705" y="1669224"/>
            <a:ext cx="13407390" cy="194415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14"/>
          <p:cNvSpPr txBox="1"/>
          <p:nvPr>
            <p:ph idx="10" type="dt"/>
          </p:nvPr>
        </p:nvSpPr>
        <p:spPr>
          <a:xfrm>
            <a:off x="106870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1" type="ftr"/>
          </p:nvPr>
        </p:nvSpPr>
        <p:spPr>
          <a:xfrm>
            <a:off x="5149215" y="9322649"/>
            <a:ext cx="524637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idx="12" type="sldNum"/>
          </p:nvPr>
        </p:nvSpPr>
        <p:spPr>
          <a:xfrm>
            <a:off x="1097851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 blanco" type="blank">
  <p:cSld name="BLANK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 txBox="1"/>
          <p:nvPr>
            <p:ph idx="10" type="dt"/>
          </p:nvPr>
        </p:nvSpPr>
        <p:spPr>
          <a:xfrm>
            <a:off x="106870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5"/>
          <p:cNvSpPr txBox="1"/>
          <p:nvPr>
            <p:ph idx="11" type="ftr"/>
          </p:nvPr>
        </p:nvSpPr>
        <p:spPr>
          <a:xfrm>
            <a:off x="5149215" y="9322649"/>
            <a:ext cx="524637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15"/>
          <p:cNvSpPr txBox="1"/>
          <p:nvPr>
            <p:ph idx="12" type="sldNum"/>
          </p:nvPr>
        </p:nvSpPr>
        <p:spPr>
          <a:xfrm>
            <a:off x="1097851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ido con título" type="objTx">
  <p:cSld name="OBJECT_WITH_CAPTION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6"/>
          <p:cNvSpPr txBox="1"/>
          <p:nvPr>
            <p:ph type="title"/>
          </p:nvPr>
        </p:nvSpPr>
        <p:spPr>
          <a:xfrm>
            <a:off x="1070730" y="670560"/>
            <a:ext cx="5013603" cy="23469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93"/>
              <a:buFont typeface="Play"/>
              <a:buNone/>
              <a:defRPr sz="4693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6"/>
          <p:cNvSpPr txBox="1"/>
          <p:nvPr>
            <p:ph idx="1" type="body"/>
          </p:nvPr>
        </p:nvSpPr>
        <p:spPr>
          <a:xfrm>
            <a:off x="6608565" y="1448226"/>
            <a:ext cx="7869555" cy="71479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526605" lvl="0" marL="457200" algn="l">
              <a:lnSpc>
                <a:spcPct val="90000"/>
              </a:lnSpc>
              <a:spcBef>
                <a:spcPts val="1467"/>
              </a:spcBef>
              <a:spcAft>
                <a:spcPts val="0"/>
              </a:spcAft>
              <a:buClr>
                <a:schemeClr val="dk1"/>
              </a:buClr>
              <a:buSzPts val="4693"/>
              <a:buChar char="•"/>
              <a:defRPr sz="4693"/>
            </a:lvl1pPr>
            <a:lvl2pPr indent="-489394" lvl="1" marL="914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4107"/>
              <a:buChar char="•"/>
              <a:defRPr sz="4107"/>
            </a:lvl2pPr>
            <a:lvl3pPr indent="-452119" lvl="2" marL="1371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3520"/>
              <a:buChar char="•"/>
              <a:defRPr sz="3520"/>
            </a:lvl3pPr>
            <a:lvl4pPr indent="-414845" lvl="3" marL="1828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933"/>
              <a:buChar char="•"/>
              <a:defRPr sz="2933"/>
            </a:lvl4pPr>
            <a:lvl5pPr indent="-414845" lvl="4" marL="22860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933"/>
              <a:buChar char="•"/>
              <a:defRPr sz="2933"/>
            </a:lvl5pPr>
            <a:lvl6pPr indent="-414845" lvl="5" marL="27432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933"/>
              <a:buChar char="•"/>
              <a:defRPr sz="2933"/>
            </a:lvl6pPr>
            <a:lvl7pPr indent="-414845" lvl="6" marL="3200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933"/>
              <a:buChar char="•"/>
              <a:defRPr sz="2933"/>
            </a:lvl7pPr>
            <a:lvl8pPr indent="-414845" lvl="7" marL="3657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933"/>
              <a:buChar char="•"/>
              <a:defRPr sz="2933"/>
            </a:lvl8pPr>
            <a:lvl9pPr indent="-414845" lvl="8" marL="4114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933"/>
              <a:buChar char="•"/>
              <a:defRPr sz="2933"/>
            </a:lvl9pPr>
          </a:lstStyle>
          <a:p/>
        </p:txBody>
      </p:sp>
      <p:sp>
        <p:nvSpPr>
          <p:cNvPr id="65" name="Google Shape;65;p16"/>
          <p:cNvSpPr txBox="1"/>
          <p:nvPr>
            <p:ph idx="2" type="body"/>
          </p:nvPr>
        </p:nvSpPr>
        <p:spPr>
          <a:xfrm>
            <a:off x="1070730" y="3017520"/>
            <a:ext cx="5013603" cy="559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467"/>
              </a:spcBef>
              <a:spcAft>
                <a:spcPts val="0"/>
              </a:spcAft>
              <a:buClr>
                <a:schemeClr val="dk1"/>
              </a:buClr>
              <a:buSzPts val="2347"/>
              <a:buNone/>
              <a:defRPr sz="2347"/>
            </a:lvl1pPr>
            <a:lvl2pPr indent="-228600" lvl="1" marL="914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053"/>
              <a:buNone/>
              <a:defRPr sz="2053"/>
            </a:lvl2pPr>
            <a:lvl3pPr indent="-228600" lvl="2" marL="1371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760"/>
              <a:buNone/>
              <a:defRPr sz="1760"/>
            </a:lvl3pPr>
            <a:lvl4pPr indent="-228600" lvl="3" marL="1828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467"/>
              <a:buNone/>
              <a:defRPr sz="1467"/>
            </a:lvl4pPr>
            <a:lvl5pPr indent="-228600" lvl="4" marL="22860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467"/>
              <a:buNone/>
              <a:defRPr sz="1467"/>
            </a:lvl5pPr>
            <a:lvl6pPr indent="-228600" lvl="5" marL="27432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467"/>
              <a:buNone/>
              <a:defRPr sz="1467"/>
            </a:lvl6pPr>
            <a:lvl7pPr indent="-228600" lvl="6" marL="3200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467"/>
              <a:buNone/>
              <a:defRPr sz="1467"/>
            </a:lvl7pPr>
            <a:lvl8pPr indent="-228600" lvl="7" marL="3657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467"/>
              <a:buNone/>
              <a:defRPr sz="1467"/>
            </a:lvl8pPr>
            <a:lvl9pPr indent="-228600" lvl="8" marL="4114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467"/>
              <a:buNone/>
              <a:defRPr sz="1467"/>
            </a:lvl9pPr>
          </a:lstStyle>
          <a:p/>
        </p:txBody>
      </p:sp>
      <p:sp>
        <p:nvSpPr>
          <p:cNvPr id="66" name="Google Shape;66;p16"/>
          <p:cNvSpPr txBox="1"/>
          <p:nvPr>
            <p:ph idx="10" type="dt"/>
          </p:nvPr>
        </p:nvSpPr>
        <p:spPr>
          <a:xfrm>
            <a:off x="106870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6"/>
          <p:cNvSpPr txBox="1"/>
          <p:nvPr>
            <p:ph idx="11" type="ftr"/>
          </p:nvPr>
        </p:nvSpPr>
        <p:spPr>
          <a:xfrm>
            <a:off x="5149215" y="9322649"/>
            <a:ext cx="524637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6"/>
          <p:cNvSpPr txBox="1"/>
          <p:nvPr>
            <p:ph idx="12" type="sldNum"/>
          </p:nvPr>
        </p:nvSpPr>
        <p:spPr>
          <a:xfrm>
            <a:off x="1097851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n con título" type="picTx">
  <p:cSld name="PICTURE_WITH_CAPTION_TEX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/>
          <p:nvPr>
            <p:ph type="title"/>
          </p:nvPr>
        </p:nvSpPr>
        <p:spPr>
          <a:xfrm>
            <a:off x="1070730" y="670560"/>
            <a:ext cx="5013603" cy="23469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93"/>
              <a:buFont typeface="Play"/>
              <a:buNone/>
              <a:defRPr sz="4693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7"/>
          <p:cNvSpPr/>
          <p:nvPr>
            <p:ph idx="2" type="pic"/>
          </p:nvPr>
        </p:nvSpPr>
        <p:spPr>
          <a:xfrm>
            <a:off x="6608565" y="1448226"/>
            <a:ext cx="7869555" cy="7147983"/>
          </a:xfrm>
          <a:prstGeom prst="rect">
            <a:avLst/>
          </a:prstGeom>
          <a:noFill/>
          <a:ln>
            <a:noFill/>
          </a:ln>
        </p:spPr>
      </p:sp>
      <p:sp>
        <p:nvSpPr>
          <p:cNvPr id="72" name="Google Shape;72;p17"/>
          <p:cNvSpPr txBox="1"/>
          <p:nvPr>
            <p:ph idx="1" type="body"/>
          </p:nvPr>
        </p:nvSpPr>
        <p:spPr>
          <a:xfrm>
            <a:off x="1070730" y="3017520"/>
            <a:ext cx="5013603" cy="559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467"/>
              </a:spcBef>
              <a:spcAft>
                <a:spcPts val="0"/>
              </a:spcAft>
              <a:buClr>
                <a:schemeClr val="dk1"/>
              </a:buClr>
              <a:buSzPts val="2347"/>
              <a:buNone/>
              <a:defRPr sz="2347"/>
            </a:lvl1pPr>
            <a:lvl2pPr indent="-228600" lvl="1" marL="914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053"/>
              <a:buNone/>
              <a:defRPr sz="2053"/>
            </a:lvl2pPr>
            <a:lvl3pPr indent="-228600" lvl="2" marL="1371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760"/>
              <a:buNone/>
              <a:defRPr sz="1760"/>
            </a:lvl3pPr>
            <a:lvl4pPr indent="-228600" lvl="3" marL="1828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467"/>
              <a:buNone/>
              <a:defRPr sz="1467"/>
            </a:lvl4pPr>
            <a:lvl5pPr indent="-228600" lvl="4" marL="22860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467"/>
              <a:buNone/>
              <a:defRPr sz="1467"/>
            </a:lvl5pPr>
            <a:lvl6pPr indent="-228600" lvl="5" marL="27432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467"/>
              <a:buNone/>
              <a:defRPr sz="1467"/>
            </a:lvl6pPr>
            <a:lvl7pPr indent="-228600" lvl="6" marL="32004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467"/>
              <a:buNone/>
              <a:defRPr sz="1467"/>
            </a:lvl7pPr>
            <a:lvl8pPr indent="-228600" lvl="7" marL="36576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467"/>
              <a:buNone/>
              <a:defRPr sz="1467"/>
            </a:lvl8pPr>
            <a:lvl9pPr indent="-228600" lvl="8" marL="411480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1467"/>
              <a:buNone/>
              <a:defRPr sz="1467"/>
            </a:lvl9pPr>
          </a:lstStyle>
          <a:p/>
        </p:txBody>
      </p:sp>
      <p:sp>
        <p:nvSpPr>
          <p:cNvPr id="73" name="Google Shape;73;p17"/>
          <p:cNvSpPr txBox="1"/>
          <p:nvPr>
            <p:ph idx="10" type="dt"/>
          </p:nvPr>
        </p:nvSpPr>
        <p:spPr>
          <a:xfrm>
            <a:off x="106870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7"/>
          <p:cNvSpPr txBox="1"/>
          <p:nvPr>
            <p:ph idx="11" type="ftr"/>
          </p:nvPr>
        </p:nvSpPr>
        <p:spPr>
          <a:xfrm>
            <a:off x="5149215" y="9322649"/>
            <a:ext cx="524637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7"/>
          <p:cNvSpPr txBox="1"/>
          <p:nvPr>
            <p:ph idx="12" type="sldNum"/>
          </p:nvPr>
        </p:nvSpPr>
        <p:spPr>
          <a:xfrm>
            <a:off x="1097851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8.xml"/><Relationship Id="rId10" Type="http://schemas.openxmlformats.org/officeDocument/2006/relationships/slideLayout" Target="../slideLayouts/slideLayout7.xml"/><Relationship Id="rId13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9.xml"/><Relationship Id="rId1" Type="http://schemas.openxmlformats.org/officeDocument/2006/relationships/image" Target="../media/image3.png"/><Relationship Id="rId2" Type="http://schemas.openxmlformats.org/officeDocument/2006/relationships/image" Target="../media/image2.png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1.xml"/><Relationship Id="rId9" Type="http://schemas.openxmlformats.org/officeDocument/2006/relationships/slideLayout" Target="../slideLayouts/slideLayout6.xml"/><Relationship Id="rId15" Type="http://schemas.openxmlformats.org/officeDocument/2006/relationships/theme" Target="../theme/theme2.xml"/><Relationship Id="rId14" Type="http://schemas.openxmlformats.org/officeDocument/2006/relationships/slideLayout" Target="../slideLayouts/slideLayout1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8"/>
          <p:cNvSpPr/>
          <p:nvPr/>
        </p:nvSpPr>
        <p:spPr>
          <a:xfrm>
            <a:off x="440748" y="1435100"/>
            <a:ext cx="14697652" cy="8304597"/>
          </a:xfrm>
          <a:prstGeom prst="roundRect">
            <a:avLst>
              <a:gd fmla="val 16667" name="adj"/>
            </a:avLst>
          </a:prstGeom>
          <a:solidFill>
            <a:schemeClr val="lt1">
              <a:alpha val="52156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8"/>
          <p:cNvSpPr txBox="1"/>
          <p:nvPr>
            <p:ph type="title"/>
          </p:nvPr>
        </p:nvSpPr>
        <p:spPr>
          <a:xfrm>
            <a:off x="1068705" y="1669224"/>
            <a:ext cx="13407390" cy="194415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453"/>
              <a:buFont typeface="Play"/>
              <a:buNone/>
              <a:defRPr b="0" i="0" sz="6453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2" name="Google Shape;12;p8"/>
          <p:cNvSpPr txBox="1"/>
          <p:nvPr>
            <p:ph idx="1" type="body"/>
          </p:nvPr>
        </p:nvSpPr>
        <p:spPr>
          <a:xfrm>
            <a:off x="1068705" y="3949700"/>
            <a:ext cx="13407390" cy="510984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89394" lvl="0" marL="457200" marR="0" rtl="0" algn="l">
              <a:lnSpc>
                <a:spcPct val="90000"/>
              </a:lnSpc>
              <a:spcBef>
                <a:spcPts val="1467"/>
              </a:spcBef>
              <a:spcAft>
                <a:spcPts val="0"/>
              </a:spcAft>
              <a:buClr>
                <a:schemeClr val="dk1"/>
              </a:buClr>
              <a:buSzPts val="4107"/>
              <a:buFont typeface="Arial"/>
              <a:buChar char="•"/>
              <a:defRPr b="0" i="0" sz="410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52119" lvl="1" marL="914400" marR="0" rtl="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3520"/>
              <a:buFont typeface="Arial"/>
              <a:buChar char="•"/>
              <a:defRPr b="0" i="0" sz="352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14845" lvl="2" marL="1371600" marR="0" rtl="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933"/>
              <a:buFont typeface="Arial"/>
              <a:buChar char="•"/>
              <a:defRPr b="0" i="0" sz="2933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96239" lvl="3" marL="1828800" marR="0" rtl="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640"/>
              <a:buFont typeface="Arial"/>
              <a:buChar char="•"/>
              <a:defRPr b="0" i="0" sz="264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96239" lvl="4" marL="2286000" marR="0" rtl="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640"/>
              <a:buFont typeface="Arial"/>
              <a:buChar char="•"/>
              <a:defRPr b="0" i="0" sz="264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96239" lvl="5" marL="2743200" marR="0" rtl="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640"/>
              <a:buFont typeface="Arial"/>
              <a:buChar char="•"/>
              <a:defRPr b="0" i="0" sz="264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96239" lvl="6" marL="3200400" marR="0" rtl="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640"/>
              <a:buFont typeface="Arial"/>
              <a:buChar char="•"/>
              <a:defRPr b="0" i="0" sz="264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96240" lvl="7" marL="3657600" marR="0" rtl="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640"/>
              <a:buFont typeface="Arial"/>
              <a:buChar char="•"/>
              <a:defRPr b="0" i="0" sz="264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96240" lvl="8" marL="4114800" marR="0" rtl="0" algn="l">
              <a:lnSpc>
                <a:spcPct val="90000"/>
              </a:lnSpc>
              <a:spcBef>
                <a:spcPts val="733"/>
              </a:spcBef>
              <a:spcAft>
                <a:spcPts val="0"/>
              </a:spcAft>
              <a:buClr>
                <a:schemeClr val="dk1"/>
              </a:buClr>
              <a:buSzPts val="2640"/>
              <a:buFont typeface="Arial"/>
              <a:buChar char="•"/>
              <a:defRPr b="0" i="0" sz="264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8"/>
          <p:cNvSpPr txBox="1"/>
          <p:nvPr>
            <p:ph idx="10" type="dt"/>
          </p:nvPr>
        </p:nvSpPr>
        <p:spPr>
          <a:xfrm>
            <a:off x="106870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76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8"/>
          <p:cNvSpPr txBox="1"/>
          <p:nvPr>
            <p:ph idx="11" type="ftr"/>
          </p:nvPr>
        </p:nvSpPr>
        <p:spPr>
          <a:xfrm>
            <a:off x="5149215" y="9322649"/>
            <a:ext cx="524637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76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Google Shape;15;p8"/>
          <p:cNvSpPr txBox="1"/>
          <p:nvPr>
            <p:ph idx="12" type="sldNum"/>
          </p:nvPr>
        </p:nvSpPr>
        <p:spPr>
          <a:xfrm>
            <a:off x="10978515" y="9322649"/>
            <a:ext cx="3497580" cy="5355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76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76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76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76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76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76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76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76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76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  <p:pic>
        <p:nvPicPr>
          <p:cNvPr descr="Texto&#10;&#10;El contenido generado por IA puede ser incorrecto." id="16" name="Google Shape;16;p8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440748" y="0"/>
            <a:ext cx="3324990" cy="187030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cono&#10;&#10;El contenido generado por IA puede ser incorrecto." id="17" name="Google Shape;17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558178" y="0"/>
            <a:ext cx="1368074" cy="155184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n que contiene dibujo&#10;&#10;El contenido generado por IA puede ser incorrecto." id="18" name="Google Shape;18;p8"/>
          <p:cNvPicPr preferRelativeResize="0"/>
          <p:nvPr/>
        </p:nvPicPr>
        <p:blipFill rotWithShape="1">
          <a:blip r:embed="rId3">
            <a:alphaModFix amt="21000"/>
          </a:blip>
          <a:srcRect b="0" l="0" r="0" t="0"/>
          <a:stretch/>
        </p:blipFill>
        <p:spPr>
          <a:xfrm>
            <a:off x="5390817" y="2938170"/>
            <a:ext cx="4763165" cy="4182059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"/>
          <p:cNvSpPr txBox="1"/>
          <p:nvPr>
            <p:ph type="ctrTitle"/>
          </p:nvPr>
        </p:nvSpPr>
        <p:spPr>
          <a:xfrm>
            <a:off x="1165850" y="4226825"/>
            <a:ext cx="13213200" cy="1335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920"/>
              <a:buFont typeface="Corben"/>
              <a:buNone/>
            </a:pPr>
            <a:r>
              <a:rPr lang="es-ES" sz="7619">
                <a:latin typeface="Corben"/>
                <a:ea typeface="Corben"/>
                <a:cs typeface="Corben"/>
                <a:sym typeface="Corben"/>
              </a:rPr>
              <a:t>Nombre del proyecto</a:t>
            </a:r>
            <a:endParaRPr sz="7619">
              <a:latin typeface="Corben"/>
              <a:ea typeface="Corben"/>
              <a:cs typeface="Corben"/>
              <a:sym typeface="Corben"/>
            </a:endParaRPr>
          </a:p>
        </p:txBody>
      </p:sp>
      <p:sp>
        <p:nvSpPr>
          <p:cNvPr id="93" name="Google Shape;93;p1"/>
          <p:cNvSpPr txBox="1"/>
          <p:nvPr>
            <p:ph idx="1" type="subTitle"/>
          </p:nvPr>
        </p:nvSpPr>
        <p:spPr>
          <a:xfrm>
            <a:off x="2143900" y="5950826"/>
            <a:ext cx="11658600" cy="348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</a:pPr>
            <a:r>
              <a:rPr lang="es-ES">
                <a:latin typeface="Corben"/>
                <a:ea typeface="Corben"/>
                <a:cs typeface="Corben"/>
                <a:sym typeface="Corben"/>
              </a:rPr>
              <a:t>Participantes</a:t>
            </a:r>
            <a:endParaRPr>
              <a:latin typeface="Corben"/>
              <a:ea typeface="Corben"/>
              <a:cs typeface="Corben"/>
              <a:sym typeface="Corben"/>
            </a:endParaRPr>
          </a:p>
        </p:txBody>
      </p:sp>
      <p:sp>
        <p:nvSpPr>
          <p:cNvPr id="94" name="Google Shape;94;p1"/>
          <p:cNvSpPr txBox="1"/>
          <p:nvPr/>
        </p:nvSpPr>
        <p:spPr>
          <a:xfrm>
            <a:off x="991700" y="1602375"/>
            <a:ext cx="13213200" cy="1167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orben"/>
              <a:buNone/>
            </a:pPr>
            <a:r>
              <a:rPr b="0" i="0" lang="es-ES" sz="4400" u="none" cap="none" strike="noStrike">
                <a:solidFill>
                  <a:schemeClr val="dk1"/>
                </a:solidFill>
                <a:latin typeface="Corben"/>
                <a:ea typeface="Corben"/>
                <a:cs typeface="Corben"/>
                <a:sym typeface="Corben"/>
              </a:rPr>
              <a:t>Categoría B Retos abiertos con Impacto Social </a:t>
            </a:r>
            <a:endParaRPr b="0" i="0" sz="4400" u="none" cap="none" strike="noStrike">
              <a:solidFill>
                <a:schemeClr val="dk1"/>
              </a:solidFill>
              <a:latin typeface="Corben"/>
              <a:ea typeface="Corben"/>
              <a:cs typeface="Corben"/>
              <a:sym typeface="Corben"/>
            </a:endParaRPr>
          </a:p>
        </p:txBody>
      </p:sp>
      <p:sp>
        <p:nvSpPr>
          <p:cNvPr id="95" name="Google Shape;95;p1"/>
          <p:cNvSpPr txBox="1"/>
          <p:nvPr/>
        </p:nvSpPr>
        <p:spPr>
          <a:xfrm>
            <a:off x="1165850" y="2891253"/>
            <a:ext cx="13213200" cy="1335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orben"/>
              <a:buNone/>
            </a:pPr>
            <a:r>
              <a:rPr b="0" i="0" lang="es-ES" sz="4400" u="none" cap="none" strike="noStrike">
                <a:solidFill>
                  <a:schemeClr val="dk1"/>
                </a:solidFill>
                <a:latin typeface="Corben"/>
                <a:ea typeface="Corben"/>
                <a:cs typeface="Corben"/>
                <a:sym typeface="Corben"/>
              </a:rPr>
              <a:t>Eje: Innovación digital o constructiva</a:t>
            </a:r>
            <a:endParaRPr b="0" i="0" sz="4400" u="none" cap="none" strike="noStrike">
              <a:solidFill>
                <a:schemeClr val="dk1"/>
              </a:solidFill>
              <a:latin typeface="Corben"/>
              <a:ea typeface="Corben"/>
              <a:cs typeface="Corben"/>
              <a:sym typeface="Corbe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/>
          <p:nvPr>
            <p:ph type="title"/>
          </p:nvPr>
        </p:nvSpPr>
        <p:spPr>
          <a:xfrm>
            <a:off x="1068705" y="1669224"/>
            <a:ext cx="6886575" cy="108703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Corben"/>
              <a:buNone/>
            </a:pPr>
            <a:r>
              <a:rPr lang="es-ES" sz="5853">
                <a:latin typeface="Corben"/>
                <a:ea typeface="Corben"/>
                <a:cs typeface="Corben"/>
                <a:sym typeface="Corben"/>
              </a:rPr>
              <a:t>Problemática</a:t>
            </a:r>
            <a:endParaRPr sz="5853">
              <a:latin typeface="Corben"/>
              <a:ea typeface="Corben"/>
              <a:cs typeface="Corben"/>
              <a:sym typeface="Corben"/>
            </a:endParaRPr>
          </a:p>
        </p:txBody>
      </p:sp>
      <p:sp>
        <p:nvSpPr>
          <p:cNvPr id="101" name="Google Shape;101;p2"/>
          <p:cNvSpPr txBox="1"/>
          <p:nvPr>
            <p:ph idx="1" type="body"/>
          </p:nvPr>
        </p:nvSpPr>
        <p:spPr>
          <a:xfrm>
            <a:off x="1068705" y="2756263"/>
            <a:ext cx="6886575" cy="63032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35288" lvl="0" marL="335288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00"/>
              <a:buChar char="•"/>
            </a:pPr>
            <a:r>
              <a:rPr lang="es-ES"/>
              <a:t>Describe la problemática que te </a:t>
            </a:r>
            <a:r>
              <a:rPr lang="es-ES"/>
              <a:t>impulsó</a:t>
            </a:r>
            <a:r>
              <a:rPr lang="es-ES"/>
              <a:t> a desarrollar tu proyecto</a:t>
            </a:r>
            <a:endParaRPr/>
          </a:p>
        </p:txBody>
      </p:sp>
      <p:sp>
        <p:nvSpPr>
          <p:cNvPr id="102" name="Google Shape;102;p2"/>
          <p:cNvSpPr txBox="1"/>
          <p:nvPr/>
        </p:nvSpPr>
        <p:spPr>
          <a:xfrm>
            <a:off x="8253278" y="1677931"/>
            <a:ext cx="6886575" cy="108703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453"/>
              <a:buFont typeface="Corben"/>
              <a:buNone/>
            </a:pPr>
            <a:r>
              <a:rPr b="0" i="0" lang="es-ES" sz="5953" u="none" cap="none" strike="noStrike">
                <a:solidFill>
                  <a:schemeClr val="dk1"/>
                </a:solidFill>
                <a:latin typeface="Corben"/>
                <a:ea typeface="Corben"/>
                <a:cs typeface="Corben"/>
                <a:sym typeface="Corben"/>
              </a:rPr>
              <a:t>Objetivo ODS</a:t>
            </a:r>
            <a:endParaRPr b="0" i="0" sz="5953" u="none" cap="none" strike="noStrike">
              <a:solidFill>
                <a:schemeClr val="dk1"/>
              </a:solidFill>
              <a:latin typeface="Corben"/>
              <a:ea typeface="Corben"/>
              <a:cs typeface="Corben"/>
              <a:sym typeface="Corben"/>
            </a:endParaRPr>
          </a:p>
        </p:txBody>
      </p:sp>
      <p:sp>
        <p:nvSpPr>
          <p:cNvPr id="103" name="Google Shape;103;p2"/>
          <p:cNvSpPr txBox="1"/>
          <p:nvPr/>
        </p:nvSpPr>
        <p:spPr>
          <a:xfrm>
            <a:off x="7955280" y="2660468"/>
            <a:ext cx="6886575" cy="63032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35288" lvl="0" marL="33528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07"/>
              <a:buFont typeface="Arial"/>
              <a:buChar char="•"/>
            </a:pPr>
            <a:r>
              <a:rPr b="0" i="0" lang="es-ES" sz="4107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Agrega la imagen del objetivo ODS que impacta tu proyecto, las encontrarás al final de este documento</a:t>
            </a:r>
            <a:endParaRPr b="0" i="0" sz="4107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3"/>
          <p:cNvSpPr txBox="1"/>
          <p:nvPr>
            <p:ph type="title"/>
          </p:nvPr>
        </p:nvSpPr>
        <p:spPr>
          <a:xfrm>
            <a:off x="1068705" y="1669224"/>
            <a:ext cx="13407390" cy="9955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Corben"/>
              <a:buNone/>
            </a:pPr>
            <a:r>
              <a:rPr lang="es-ES">
                <a:latin typeface="Corben"/>
                <a:ea typeface="Corben"/>
                <a:cs typeface="Corben"/>
                <a:sym typeface="Corben"/>
              </a:rPr>
              <a:t>Propuesta de valor</a:t>
            </a:r>
            <a:endParaRPr>
              <a:latin typeface="Corben"/>
              <a:ea typeface="Corben"/>
              <a:cs typeface="Corben"/>
              <a:sym typeface="Corben"/>
            </a:endParaRPr>
          </a:p>
        </p:txBody>
      </p:sp>
      <p:sp>
        <p:nvSpPr>
          <p:cNvPr id="109" name="Google Shape;109;p3"/>
          <p:cNvSpPr txBox="1"/>
          <p:nvPr>
            <p:ph idx="1" type="body"/>
          </p:nvPr>
        </p:nvSpPr>
        <p:spPr>
          <a:xfrm>
            <a:off x="1068705" y="3030583"/>
            <a:ext cx="13407390" cy="6028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35288" lvl="0" marL="335288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00"/>
              <a:buChar char="•"/>
            </a:pPr>
            <a:r>
              <a:rPr lang="es-ES"/>
              <a:t>Qué hace tu solución que nadie más está haciendo?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467"/>
              </a:spcBef>
              <a:spcAft>
                <a:spcPts val="0"/>
              </a:spcAft>
              <a:buClr>
                <a:schemeClr val="dk1"/>
              </a:buClr>
              <a:buSzPts val="4100"/>
              <a:buNone/>
            </a:pPr>
            <a:r>
              <a:rPr lang="es-ES"/>
              <a:t>•	La Solución: Define en una frase qué es tu proyecto (Ej. "Una plataforma de gestión de residuos basada en IA para constructoras").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467"/>
              </a:spcBef>
              <a:spcAft>
                <a:spcPts val="0"/>
              </a:spcAft>
              <a:buClr>
                <a:schemeClr val="dk1"/>
              </a:buClr>
              <a:buSzPts val="4100"/>
              <a:buNone/>
            </a:pPr>
            <a:r>
              <a:rPr lang="es-ES"/>
              <a:t>•	Impacto Esperado: Describe el cambio positivo después de aplicar tu innovación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"/>
          <p:cNvSpPr txBox="1"/>
          <p:nvPr>
            <p:ph type="title"/>
          </p:nvPr>
        </p:nvSpPr>
        <p:spPr>
          <a:xfrm>
            <a:off x="1068700" y="1412850"/>
            <a:ext cx="13407300" cy="13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760"/>
              <a:buFont typeface="Corben"/>
              <a:buNone/>
            </a:pPr>
            <a:r>
              <a:rPr lang="es-ES" sz="5607">
                <a:latin typeface="Corben"/>
                <a:ea typeface="Corben"/>
                <a:cs typeface="Corben"/>
                <a:sym typeface="Corben"/>
              </a:rPr>
              <a:t>Cuáles son los componentes clave de mi proyecto?</a:t>
            </a:r>
            <a:endParaRPr sz="5607">
              <a:latin typeface="Corben"/>
              <a:ea typeface="Corben"/>
              <a:cs typeface="Corben"/>
              <a:sym typeface="Corben"/>
            </a:endParaRPr>
          </a:p>
        </p:txBody>
      </p:sp>
      <p:sp>
        <p:nvSpPr>
          <p:cNvPr id="115" name="Google Shape;115;p4"/>
          <p:cNvSpPr txBox="1"/>
          <p:nvPr>
            <p:ph idx="1" type="body"/>
          </p:nvPr>
        </p:nvSpPr>
        <p:spPr>
          <a:xfrm>
            <a:off x="1068705" y="2991394"/>
            <a:ext cx="13407390" cy="60681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00"/>
              <a:buNone/>
            </a:pPr>
            <a:r>
              <a:rPr lang="es-ES"/>
              <a:t>Dar componentes y tecnología clave ocupados para el proyecto: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467"/>
              </a:spcBef>
              <a:spcAft>
                <a:spcPts val="0"/>
              </a:spcAft>
              <a:buClr>
                <a:schemeClr val="dk1"/>
              </a:buClr>
              <a:buSzPts val="4100"/>
              <a:buNone/>
            </a:pPr>
            <a:r>
              <a:rPr lang="es-ES"/>
              <a:t>•	Arquitectura/Infraestructura: (Ej. Uso de sensores IoT, desarrollo en Python/Django, integración con bases de datos como Supabase).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467"/>
              </a:spcBef>
              <a:spcAft>
                <a:spcPts val="0"/>
              </a:spcAft>
              <a:buClr>
                <a:schemeClr val="dk1"/>
              </a:buClr>
              <a:buSzPts val="4100"/>
              <a:buNone/>
            </a:pPr>
            <a:r>
              <a:rPr lang="es-ES"/>
              <a:t>•	Componentes Clave: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467"/>
              </a:spcBef>
              <a:spcAft>
                <a:spcPts val="0"/>
              </a:spcAft>
              <a:buClr>
                <a:schemeClr val="dk1"/>
              </a:buClr>
              <a:buSzPts val="4100"/>
              <a:buNone/>
            </a:pPr>
            <a:r>
              <a:rPr lang="es-ES"/>
              <a:t>o	Módulo A: [Funcionalidad técnica].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467"/>
              </a:spcBef>
              <a:spcAft>
                <a:spcPts val="0"/>
              </a:spcAft>
              <a:buClr>
                <a:schemeClr val="dk1"/>
              </a:buClr>
              <a:buSzPts val="4100"/>
              <a:buNone/>
            </a:pPr>
            <a:r>
              <a:rPr lang="es-ES"/>
              <a:t>o	Módulo B: [Funcionalidad técnica].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467"/>
              </a:spcBef>
              <a:spcAft>
                <a:spcPts val="0"/>
              </a:spcAft>
              <a:buClr>
                <a:schemeClr val="dk1"/>
              </a:buClr>
              <a:buSzPts val="4107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5"/>
          <p:cNvSpPr txBox="1"/>
          <p:nvPr>
            <p:ph type="title"/>
          </p:nvPr>
        </p:nvSpPr>
        <p:spPr>
          <a:xfrm>
            <a:off x="1068705" y="1682287"/>
            <a:ext cx="13407390" cy="11131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760"/>
              <a:buFont typeface="Corben"/>
              <a:buNone/>
            </a:pPr>
            <a:r>
              <a:rPr b="1" lang="es-ES" sz="5607">
                <a:latin typeface="Corben"/>
                <a:ea typeface="Corben"/>
                <a:cs typeface="Corben"/>
                <a:sym typeface="Corben"/>
              </a:rPr>
              <a:t>Cómo funciona mi proyecto?</a:t>
            </a:r>
            <a:endParaRPr b="1" sz="5607">
              <a:latin typeface="Corben"/>
              <a:ea typeface="Corben"/>
              <a:cs typeface="Corben"/>
              <a:sym typeface="Corben"/>
            </a:endParaRPr>
          </a:p>
        </p:txBody>
      </p:sp>
      <p:sp>
        <p:nvSpPr>
          <p:cNvPr id="121" name="Google Shape;121;p5"/>
          <p:cNvSpPr txBox="1"/>
          <p:nvPr>
            <p:ph idx="1" type="body"/>
          </p:nvPr>
        </p:nvSpPr>
        <p:spPr>
          <a:xfrm>
            <a:off x="1068705" y="2795452"/>
            <a:ext cx="13407390" cy="62640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</a:pPr>
            <a:r>
              <a:rPr lang="es-ES" sz="5400"/>
              <a:t>Se muestra en tiempo real el funcionamiento al jurado</a:t>
            </a:r>
            <a:endParaRPr sz="54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"/>
          <p:cNvSpPr txBox="1"/>
          <p:nvPr>
            <p:ph type="title"/>
          </p:nvPr>
        </p:nvSpPr>
        <p:spPr>
          <a:xfrm>
            <a:off x="1068705" y="1669224"/>
            <a:ext cx="13407390" cy="126991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400"/>
              <a:buFont typeface="Corben"/>
              <a:buNone/>
            </a:pPr>
            <a:r>
              <a:rPr lang="es-ES">
                <a:latin typeface="Corben"/>
                <a:ea typeface="Corben"/>
                <a:cs typeface="Corben"/>
                <a:sym typeface="Corben"/>
              </a:rPr>
              <a:t>Conclusión</a:t>
            </a:r>
            <a:endParaRPr>
              <a:latin typeface="Corben"/>
              <a:ea typeface="Corben"/>
              <a:cs typeface="Corben"/>
              <a:sym typeface="Corben"/>
            </a:endParaRPr>
          </a:p>
        </p:txBody>
      </p:sp>
      <p:sp>
        <p:nvSpPr>
          <p:cNvPr id="127" name="Google Shape;127;p6"/>
          <p:cNvSpPr txBox="1"/>
          <p:nvPr>
            <p:ph idx="1" type="body"/>
          </p:nvPr>
        </p:nvSpPr>
        <p:spPr>
          <a:xfrm>
            <a:off x="1068705" y="3108961"/>
            <a:ext cx="13407390" cy="59505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1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9829"/>
              <a:buNone/>
            </a:pPr>
            <a:r>
              <a:rPr lang="es-ES"/>
              <a:t>Frase o slogan de impacto que defina el proyecto.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467"/>
              </a:spcBef>
              <a:spcAft>
                <a:spcPts val="0"/>
              </a:spcAft>
              <a:buClr>
                <a:schemeClr val="dk1"/>
              </a:buClr>
              <a:buSzPct val="99829"/>
              <a:buNone/>
            </a:pPr>
            <a:r>
              <a:rPr lang="es-ES"/>
              <a:t>Ejemplos: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467"/>
              </a:spcBef>
              <a:spcAft>
                <a:spcPts val="0"/>
              </a:spcAft>
              <a:buClr>
                <a:schemeClr val="dk1"/>
              </a:buClr>
              <a:buSzPct val="99829"/>
              <a:buNone/>
            </a:pPr>
            <a:r>
              <a:rPr lang="es-ES"/>
              <a:t>“No es solo logística, es justicia alimentaria: Un algoritmo diseñado para que ninguna ración de comida termine en la basura mientras una familia tenga hambre”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467"/>
              </a:spcBef>
              <a:spcAft>
                <a:spcPts val="0"/>
              </a:spcAft>
              <a:buClr>
                <a:schemeClr val="dk1"/>
              </a:buClr>
              <a:buSzPct val="99829"/>
              <a:buNone/>
            </a:pPr>
            <a:r>
              <a:rPr lang="es-ES"/>
              <a:t>“Reinventando el pulso de la ciudad: Una red de semáforos inteligentes que da prioridad a la vida y al transporte colectivo para reducir el caos y la huella de carbono”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467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7"/>
          <p:cNvSpPr txBox="1"/>
          <p:nvPr>
            <p:ph type="title"/>
          </p:nvPr>
        </p:nvSpPr>
        <p:spPr>
          <a:xfrm>
            <a:off x="1068705" y="1669225"/>
            <a:ext cx="13407390" cy="10870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orben"/>
              <a:buNone/>
            </a:pPr>
            <a:r>
              <a:rPr lang="es-ES" sz="5400">
                <a:latin typeface="Corben"/>
                <a:ea typeface="Corben"/>
                <a:cs typeface="Corben"/>
                <a:sym typeface="Corben"/>
              </a:rPr>
              <a:t>Anexo para las imágenes del ODS</a:t>
            </a:r>
            <a:endParaRPr sz="5400">
              <a:latin typeface="Corben"/>
              <a:ea typeface="Corben"/>
              <a:cs typeface="Corben"/>
              <a:sym typeface="Corben"/>
            </a:endParaRPr>
          </a:p>
        </p:txBody>
      </p:sp>
      <p:pic>
        <p:nvPicPr>
          <p:cNvPr descr="Los Objetivos de Desarrollo Sostenible (ODS) en la UR - Universidad de La  Rioja" id="133" name="Google Shape;133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53301" y="3025910"/>
            <a:ext cx="12192000" cy="5981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ema de Office">
  <a:themeElements>
    <a:clrScheme name="Tema de 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2026-03-11T13:43:18Z</dcterms:created>
  <dc:creator>SHAI BAÑUELOS GARCIA</dc:creator>
</cp:coreProperties>
</file>