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4"/>
  </p:sldMasterIdLst>
  <p:notesMasterIdLst>
    <p:notesMasterId r:id="rId5"/>
  </p:notesMasterIdLst>
  <p:sldIdLst>
    <p:sldId id="256" r:id="rId6"/>
  </p:sldIdLst>
  <p:sldSz cy="10287000" cx="18288000"/>
  <p:notesSz cx="6858000" cy="9144000"/>
  <p:embeddedFontLst>
    <p:embeddedFont>
      <p:font typeface="Josefin Sans"/>
      <p:regular r:id="rId7"/>
      <p:bold r:id="rId8"/>
      <p:italic r:id="rId9"/>
      <p:boldItalic r:id="rId10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GoogleSlidesCustomDataVersion2">
      <go:slidesCustomData xmlns:go="http://customooxmlschemas.google.com/" r:id="rId11" roundtripDataSignature="AMtx7mi1TvJdMD/cUu+Sfx+0xd3v3uvJ/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11" Type="http://customschemas.google.com/relationships/presentationmetadata" Target="metadata"/><Relationship Id="rId10" Type="http://schemas.openxmlformats.org/officeDocument/2006/relationships/font" Target="fonts/JosefinSans-boldItalic.fntdata"/><Relationship Id="rId9" Type="http://schemas.openxmlformats.org/officeDocument/2006/relationships/font" Target="fonts/JosefinSans-italic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font" Target="fonts/JosefinSans-regular.fntdata"/><Relationship Id="rId8" Type="http://schemas.openxmlformats.org/officeDocument/2006/relationships/font" Target="fonts/JosefinSans-bold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984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9845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9845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9845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9845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9845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82" name="Google Shape;82;p1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3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" name="Google Shape;13;p3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" name="Google Shape;14;p3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2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12"/>
          <p:cNvSpPr txBox="1"/>
          <p:nvPr>
            <p:ph idx="1" type="body"/>
          </p:nvPr>
        </p:nvSpPr>
        <p:spPr>
          <a:xfrm rot="5400000">
            <a:off x="2309019" y="-251618"/>
            <a:ext cx="4525963" cy="8229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1" name="Google Shape;71;p12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2" name="Google Shape;72;p12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12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3"/>
          <p:cNvSpPr txBox="1"/>
          <p:nvPr>
            <p:ph type="title"/>
          </p:nvPr>
        </p:nvSpPr>
        <p:spPr>
          <a:xfrm rot="5400000">
            <a:off x="4732338" y="2171701"/>
            <a:ext cx="5851525" cy="20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13"/>
          <p:cNvSpPr txBox="1"/>
          <p:nvPr>
            <p:ph idx="1" type="body"/>
          </p:nvPr>
        </p:nvSpPr>
        <p:spPr>
          <a:xfrm rot="5400000">
            <a:off x="541338" y="190500"/>
            <a:ext cx="5851525" cy="6019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7" name="Google Shape;77;p13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" name="Google Shape;78;p13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" name="Google Shape;79;p13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4"/>
          <p:cNvSpPr txBox="1"/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" name="Google Shape;17;p4"/>
          <p:cNvSpPr txBox="1"/>
          <p:nvPr>
            <p:ph idx="1" type="subTitle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  <a:defRPr>
                <a:solidFill>
                  <a:srgbClr val="888888"/>
                </a:solidFill>
              </a:defRPr>
            </a:lvl1pPr>
            <a:lvl2pPr lvl="1" algn="ctr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None/>
              <a:defRPr>
                <a:solidFill>
                  <a:srgbClr val="888888"/>
                </a:solidFill>
              </a:defRPr>
            </a:lvl2pPr>
            <a:lvl3pPr lvl="2" algn="ctr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>
                <a:solidFill>
                  <a:srgbClr val="888888"/>
                </a:solidFill>
              </a:defRPr>
            </a:lvl3pPr>
            <a:lvl4pPr lvl="3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4pPr>
            <a:lvl5pPr lvl="4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5pPr>
            <a:lvl6pPr lvl="5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6pPr>
            <a:lvl7pPr lvl="6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7pPr>
            <a:lvl8pPr lvl="7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8pPr>
            <a:lvl9pPr lvl="8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18" name="Google Shape;18;p4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" name="Google Shape;20;p4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5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" name="Google Shape;23;p5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4" name="Google Shape;24;p5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5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" name="Google Shape;26;p5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27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6"/>
          <p:cNvSpPr txBox="1"/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bri"/>
              <a:buNone/>
              <a:defRPr b="1" sz="4000" cap="none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" name="Google Shape;29;p6"/>
          <p:cNvSpPr txBox="1"/>
          <p:nvPr>
            <p:ph idx="1" type="body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1pPr>
            <a:lvl2pPr indent="-2286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30" name="Google Shape;30;p6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6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" name="Google Shape;32;p6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7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7"/>
          <p:cNvSpPr txBox="1"/>
          <p:nvPr>
            <p:ph idx="1" type="body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indent="-381000" lvl="1" marL="9144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indent="-355600" lvl="2" marL="1371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36" name="Google Shape;36;p7"/>
          <p:cNvSpPr txBox="1"/>
          <p:nvPr>
            <p:ph idx="2" type="body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indent="-381000" lvl="1" marL="9144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indent="-355600" lvl="2" marL="1371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37" name="Google Shape;37;p7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7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9" name="Google Shape;39;p7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40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8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2" name="Google Shape;42;p8"/>
          <p:cNvSpPr txBox="1"/>
          <p:nvPr>
            <p:ph idx="1" type="body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3" name="Google Shape;43;p8"/>
          <p:cNvSpPr txBox="1"/>
          <p:nvPr>
            <p:ph idx="2" type="body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81000" lvl="0" marL="4572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indent="-355600" lvl="1" marL="9144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indent="-330200" lvl="3" marL="18288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indent="-330200" lvl="4" marL="22860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indent="-330200" lvl="5" marL="2743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indent="-330200" lvl="6" marL="32004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indent="-330200" lvl="7" marL="3657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indent="-330200" lvl="8" marL="41148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/>
        </p:txBody>
      </p:sp>
      <p:sp>
        <p:nvSpPr>
          <p:cNvPr id="44" name="Google Shape;44;p8"/>
          <p:cNvSpPr txBox="1"/>
          <p:nvPr>
            <p:ph idx="3" type="body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5" name="Google Shape;45;p8"/>
          <p:cNvSpPr txBox="1"/>
          <p:nvPr>
            <p:ph idx="4" type="body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81000" lvl="0" marL="4572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indent="-355600" lvl="1" marL="9144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indent="-330200" lvl="3" marL="18288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indent="-330200" lvl="4" marL="22860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indent="-330200" lvl="5" marL="2743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indent="-330200" lvl="6" marL="32004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indent="-330200" lvl="7" marL="3657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indent="-330200" lvl="8" marL="41148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/>
        </p:txBody>
      </p:sp>
      <p:sp>
        <p:nvSpPr>
          <p:cNvPr id="46" name="Google Shape;46;p8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8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8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9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" name="Google Shape;51;p9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9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9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0"/>
          <p:cNvSpPr txBox="1"/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b="1" sz="2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10"/>
          <p:cNvSpPr txBox="1"/>
          <p:nvPr>
            <p:ph idx="1" type="body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  <a:defRPr sz="2800"/>
            </a:lvl2pPr>
            <a:lvl3pPr indent="-381000" lvl="2" marL="13716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4pPr>
            <a:lvl5pPr indent="-355600" lvl="4" marL="22860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»"/>
              <a:defRPr sz="2000"/>
            </a:lvl5pPr>
            <a:lvl6pPr indent="-355600" lvl="5" marL="27432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57" name="Google Shape;57;p10"/>
          <p:cNvSpPr txBox="1"/>
          <p:nvPr>
            <p:ph idx="2" type="body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indent="-228600" lvl="1" marL="91440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indent="-228600" lvl="2" marL="13716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indent="-228600" lvl="3" marL="18288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indent="-228600" lvl="4" marL="22860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indent="-228600" lvl="5" marL="27432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indent="-228600" lvl="6" marL="32004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indent="-228600" lvl="7" marL="3657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indent="-228600" lvl="8" marL="41148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/>
        </p:txBody>
      </p:sp>
      <p:sp>
        <p:nvSpPr>
          <p:cNvPr id="58" name="Google Shape;58;p10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p10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10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1"/>
          <p:cNvSpPr txBox="1"/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b="1" sz="2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11"/>
          <p:cNvSpPr/>
          <p:nvPr>
            <p:ph idx="2" type="pic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11"/>
          <p:cNvSpPr txBox="1"/>
          <p:nvPr>
            <p:ph idx="1" type="body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indent="-228600" lvl="1" marL="91440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indent="-228600" lvl="2" marL="13716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indent="-228600" lvl="3" marL="18288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indent="-228600" lvl="4" marL="22860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indent="-228600" lvl="5" marL="27432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indent="-228600" lvl="6" marL="32004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indent="-228600" lvl="7" marL="3657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indent="-228600" lvl="8" marL="41148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/>
        </p:txBody>
      </p:sp>
      <p:sp>
        <p:nvSpPr>
          <p:cNvPr id="65" name="Google Shape;65;p11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11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11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2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" name="Google Shape;7;p2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marR="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406400" lvl="1" marL="914400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81000" lvl="2" marL="137160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55600" lvl="3" marL="18288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55600" lvl="4" marL="22860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55600" lvl="5" marL="27432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55600" lvl="6" marL="32004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55600" lvl="7" marL="36576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55600" lvl="8" marL="41148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p2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" name="Google Shape;9;p2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0" name="Google Shape;10;p2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4" name="Google Shape;84;p1"/>
          <p:cNvGrpSpPr/>
          <p:nvPr/>
        </p:nvGrpSpPr>
        <p:grpSpPr>
          <a:xfrm>
            <a:off x="448129" y="1302433"/>
            <a:ext cx="4382892" cy="8616132"/>
            <a:chOff x="0" y="-38100"/>
            <a:chExt cx="1154342" cy="2269269"/>
          </a:xfrm>
        </p:grpSpPr>
        <p:sp>
          <p:nvSpPr>
            <p:cNvPr id="85" name="Google Shape;85;p1"/>
            <p:cNvSpPr/>
            <p:nvPr/>
          </p:nvSpPr>
          <p:spPr>
            <a:xfrm>
              <a:off x="0" y="0"/>
              <a:ext cx="1154342" cy="2231169"/>
            </a:xfrm>
            <a:custGeom>
              <a:rect b="b" l="l" r="r" t="t"/>
              <a:pathLst>
                <a:path extrusionOk="0" h="2231169" w="1154342">
                  <a:moveTo>
                    <a:pt x="90086" y="0"/>
                  </a:moveTo>
                  <a:lnTo>
                    <a:pt x="1064256" y="0"/>
                  </a:lnTo>
                  <a:cubicBezTo>
                    <a:pt x="1088148" y="0"/>
                    <a:pt x="1111062" y="9491"/>
                    <a:pt x="1127956" y="26386"/>
                  </a:cubicBezTo>
                  <a:cubicBezTo>
                    <a:pt x="1144851" y="43280"/>
                    <a:pt x="1154342" y="66194"/>
                    <a:pt x="1154342" y="90086"/>
                  </a:cubicBezTo>
                  <a:lnTo>
                    <a:pt x="1154342" y="2141083"/>
                  </a:lnTo>
                  <a:cubicBezTo>
                    <a:pt x="1154342" y="2190836"/>
                    <a:pt x="1114009" y="2231169"/>
                    <a:pt x="1064256" y="2231169"/>
                  </a:cubicBezTo>
                  <a:lnTo>
                    <a:pt x="90086" y="2231169"/>
                  </a:lnTo>
                  <a:cubicBezTo>
                    <a:pt x="40333" y="2231169"/>
                    <a:pt x="0" y="2190836"/>
                    <a:pt x="0" y="2141083"/>
                  </a:cubicBezTo>
                  <a:lnTo>
                    <a:pt x="0" y="90086"/>
                  </a:lnTo>
                  <a:cubicBezTo>
                    <a:pt x="0" y="66194"/>
                    <a:pt x="9491" y="43280"/>
                    <a:pt x="26386" y="26386"/>
                  </a:cubicBezTo>
                  <a:cubicBezTo>
                    <a:pt x="43280" y="9491"/>
                    <a:pt x="66194" y="0"/>
                    <a:pt x="90086" y="0"/>
                  </a:cubicBezTo>
                  <a:close/>
                </a:path>
              </a:pathLst>
            </a:custGeom>
            <a:solidFill>
              <a:srgbClr val="FFFFFF"/>
            </a:solidFill>
            <a:ln cap="rnd" cmpd="sng" w="66675">
              <a:solidFill>
                <a:srgbClr val="000000"/>
              </a:solidFill>
              <a:prstDash val="dot"/>
              <a:round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6" name="Google Shape;86;p1"/>
            <p:cNvSpPr txBox="1"/>
            <p:nvPr/>
          </p:nvSpPr>
          <p:spPr>
            <a:xfrm>
              <a:off x="0" y="-38100"/>
              <a:ext cx="1154342" cy="226926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87" name="Google Shape;87;p1"/>
          <p:cNvGrpSpPr/>
          <p:nvPr/>
        </p:nvGrpSpPr>
        <p:grpSpPr>
          <a:xfrm>
            <a:off x="5184304" y="1284682"/>
            <a:ext cx="6168702" cy="4093513"/>
            <a:chOff x="0" y="-38100"/>
            <a:chExt cx="1447106" cy="960290"/>
          </a:xfrm>
        </p:grpSpPr>
        <p:sp>
          <p:nvSpPr>
            <p:cNvPr id="88" name="Google Shape;88;p1"/>
            <p:cNvSpPr/>
            <p:nvPr/>
          </p:nvSpPr>
          <p:spPr>
            <a:xfrm>
              <a:off x="0" y="0"/>
              <a:ext cx="1447106" cy="922190"/>
            </a:xfrm>
            <a:custGeom>
              <a:rect b="b" l="l" r="r" t="t"/>
              <a:pathLst>
                <a:path extrusionOk="0" h="922190" w="1447106">
                  <a:moveTo>
                    <a:pt x="64007" y="0"/>
                  </a:moveTo>
                  <a:lnTo>
                    <a:pt x="1383099" y="0"/>
                  </a:lnTo>
                  <a:cubicBezTo>
                    <a:pt x="1400075" y="0"/>
                    <a:pt x="1416355" y="6744"/>
                    <a:pt x="1428358" y="18747"/>
                  </a:cubicBezTo>
                  <a:cubicBezTo>
                    <a:pt x="1440362" y="30751"/>
                    <a:pt x="1447106" y="47031"/>
                    <a:pt x="1447106" y="64007"/>
                  </a:cubicBezTo>
                  <a:lnTo>
                    <a:pt x="1447106" y="858184"/>
                  </a:lnTo>
                  <a:cubicBezTo>
                    <a:pt x="1447106" y="875159"/>
                    <a:pt x="1440362" y="891440"/>
                    <a:pt x="1428358" y="903443"/>
                  </a:cubicBezTo>
                  <a:cubicBezTo>
                    <a:pt x="1416355" y="915447"/>
                    <a:pt x="1400075" y="922190"/>
                    <a:pt x="1383099" y="922190"/>
                  </a:cubicBezTo>
                  <a:lnTo>
                    <a:pt x="64007" y="922190"/>
                  </a:lnTo>
                  <a:cubicBezTo>
                    <a:pt x="47031" y="922190"/>
                    <a:pt x="30751" y="915447"/>
                    <a:pt x="18747" y="903443"/>
                  </a:cubicBezTo>
                  <a:cubicBezTo>
                    <a:pt x="6744" y="891440"/>
                    <a:pt x="0" y="875159"/>
                    <a:pt x="0" y="858184"/>
                  </a:cubicBezTo>
                  <a:lnTo>
                    <a:pt x="0" y="64007"/>
                  </a:lnTo>
                  <a:cubicBezTo>
                    <a:pt x="0" y="47031"/>
                    <a:pt x="6744" y="30751"/>
                    <a:pt x="18747" y="18747"/>
                  </a:cubicBezTo>
                  <a:cubicBezTo>
                    <a:pt x="30751" y="6744"/>
                    <a:pt x="47031" y="0"/>
                    <a:pt x="64007" y="0"/>
                  </a:cubicBezTo>
                  <a:close/>
                </a:path>
              </a:pathLst>
            </a:custGeom>
            <a:solidFill>
              <a:srgbClr val="FFFFFF"/>
            </a:solidFill>
            <a:ln cap="rnd" cmpd="sng" w="66675">
              <a:solidFill>
                <a:srgbClr val="000000"/>
              </a:solidFill>
              <a:prstDash val="dot"/>
              <a:round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9" name="Google Shape;89;p1"/>
            <p:cNvSpPr txBox="1"/>
            <p:nvPr/>
          </p:nvSpPr>
          <p:spPr>
            <a:xfrm>
              <a:off x="0" y="-38100"/>
              <a:ext cx="1447106" cy="96029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90" name="Google Shape;90;p1"/>
          <p:cNvGrpSpPr/>
          <p:nvPr/>
        </p:nvGrpSpPr>
        <p:grpSpPr>
          <a:xfrm>
            <a:off x="5184304" y="5825052"/>
            <a:ext cx="6168702" cy="4093513"/>
            <a:chOff x="0" y="-38100"/>
            <a:chExt cx="1447106" cy="960290"/>
          </a:xfrm>
        </p:grpSpPr>
        <p:sp>
          <p:nvSpPr>
            <p:cNvPr id="91" name="Google Shape;91;p1"/>
            <p:cNvSpPr/>
            <p:nvPr/>
          </p:nvSpPr>
          <p:spPr>
            <a:xfrm>
              <a:off x="0" y="0"/>
              <a:ext cx="1447106" cy="922190"/>
            </a:xfrm>
            <a:custGeom>
              <a:rect b="b" l="l" r="r" t="t"/>
              <a:pathLst>
                <a:path extrusionOk="0" h="922190" w="1447106">
                  <a:moveTo>
                    <a:pt x="64007" y="0"/>
                  </a:moveTo>
                  <a:lnTo>
                    <a:pt x="1383099" y="0"/>
                  </a:lnTo>
                  <a:cubicBezTo>
                    <a:pt x="1400075" y="0"/>
                    <a:pt x="1416355" y="6744"/>
                    <a:pt x="1428358" y="18747"/>
                  </a:cubicBezTo>
                  <a:cubicBezTo>
                    <a:pt x="1440362" y="30751"/>
                    <a:pt x="1447106" y="47031"/>
                    <a:pt x="1447106" y="64007"/>
                  </a:cubicBezTo>
                  <a:lnTo>
                    <a:pt x="1447106" y="858184"/>
                  </a:lnTo>
                  <a:cubicBezTo>
                    <a:pt x="1447106" y="875159"/>
                    <a:pt x="1440362" y="891440"/>
                    <a:pt x="1428358" y="903443"/>
                  </a:cubicBezTo>
                  <a:cubicBezTo>
                    <a:pt x="1416355" y="915447"/>
                    <a:pt x="1400075" y="922190"/>
                    <a:pt x="1383099" y="922190"/>
                  </a:cubicBezTo>
                  <a:lnTo>
                    <a:pt x="64007" y="922190"/>
                  </a:lnTo>
                  <a:cubicBezTo>
                    <a:pt x="47031" y="922190"/>
                    <a:pt x="30751" y="915447"/>
                    <a:pt x="18747" y="903443"/>
                  </a:cubicBezTo>
                  <a:cubicBezTo>
                    <a:pt x="6744" y="891440"/>
                    <a:pt x="0" y="875159"/>
                    <a:pt x="0" y="858184"/>
                  </a:cubicBezTo>
                  <a:lnTo>
                    <a:pt x="0" y="64007"/>
                  </a:lnTo>
                  <a:cubicBezTo>
                    <a:pt x="0" y="47031"/>
                    <a:pt x="6744" y="30751"/>
                    <a:pt x="18747" y="18747"/>
                  </a:cubicBezTo>
                  <a:cubicBezTo>
                    <a:pt x="30751" y="6744"/>
                    <a:pt x="47031" y="0"/>
                    <a:pt x="64007" y="0"/>
                  </a:cubicBezTo>
                  <a:close/>
                </a:path>
              </a:pathLst>
            </a:custGeom>
            <a:solidFill>
              <a:srgbClr val="FFFFFF"/>
            </a:solidFill>
            <a:ln cap="rnd" cmpd="sng" w="66675">
              <a:solidFill>
                <a:srgbClr val="000000"/>
              </a:solidFill>
              <a:prstDash val="dot"/>
              <a:round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2" name="Google Shape;92;p1"/>
            <p:cNvSpPr txBox="1"/>
            <p:nvPr/>
          </p:nvSpPr>
          <p:spPr>
            <a:xfrm>
              <a:off x="0" y="-38100"/>
              <a:ext cx="1447106" cy="96029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93" name="Google Shape;93;p1"/>
          <p:cNvGrpSpPr/>
          <p:nvPr/>
        </p:nvGrpSpPr>
        <p:grpSpPr>
          <a:xfrm>
            <a:off x="11846311" y="1284682"/>
            <a:ext cx="6168702" cy="4093513"/>
            <a:chOff x="0" y="-38100"/>
            <a:chExt cx="1447106" cy="960290"/>
          </a:xfrm>
        </p:grpSpPr>
        <p:sp>
          <p:nvSpPr>
            <p:cNvPr id="94" name="Google Shape;94;p1"/>
            <p:cNvSpPr/>
            <p:nvPr/>
          </p:nvSpPr>
          <p:spPr>
            <a:xfrm>
              <a:off x="0" y="0"/>
              <a:ext cx="1447106" cy="922190"/>
            </a:xfrm>
            <a:custGeom>
              <a:rect b="b" l="l" r="r" t="t"/>
              <a:pathLst>
                <a:path extrusionOk="0" h="922190" w="1447106">
                  <a:moveTo>
                    <a:pt x="64007" y="0"/>
                  </a:moveTo>
                  <a:lnTo>
                    <a:pt x="1383099" y="0"/>
                  </a:lnTo>
                  <a:cubicBezTo>
                    <a:pt x="1400075" y="0"/>
                    <a:pt x="1416355" y="6744"/>
                    <a:pt x="1428358" y="18747"/>
                  </a:cubicBezTo>
                  <a:cubicBezTo>
                    <a:pt x="1440362" y="30751"/>
                    <a:pt x="1447106" y="47031"/>
                    <a:pt x="1447106" y="64007"/>
                  </a:cubicBezTo>
                  <a:lnTo>
                    <a:pt x="1447106" y="858184"/>
                  </a:lnTo>
                  <a:cubicBezTo>
                    <a:pt x="1447106" y="875159"/>
                    <a:pt x="1440362" y="891440"/>
                    <a:pt x="1428358" y="903443"/>
                  </a:cubicBezTo>
                  <a:cubicBezTo>
                    <a:pt x="1416355" y="915447"/>
                    <a:pt x="1400075" y="922190"/>
                    <a:pt x="1383099" y="922190"/>
                  </a:cubicBezTo>
                  <a:lnTo>
                    <a:pt x="64007" y="922190"/>
                  </a:lnTo>
                  <a:cubicBezTo>
                    <a:pt x="47031" y="922190"/>
                    <a:pt x="30751" y="915447"/>
                    <a:pt x="18747" y="903443"/>
                  </a:cubicBezTo>
                  <a:cubicBezTo>
                    <a:pt x="6744" y="891440"/>
                    <a:pt x="0" y="875159"/>
                    <a:pt x="0" y="858184"/>
                  </a:cubicBezTo>
                  <a:lnTo>
                    <a:pt x="0" y="64007"/>
                  </a:lnTo>
                  <a:cubicBezTo>
                    <a:pt x="0" y="47031"/>
                    <a:pt x="6744" y="30751"/>
                    <a:pt x="18747" y="18747"/>
                  </a:cubicBezTo>
                  <a:cubicBezTo>
                    <a:pt x="30751" y="6744"/>
                    <a:pt x="47031" y="0"/>
                    <a:pt x="64007" y="0"/>
                  </a:cubicBezTo>
                  <a:close/>
                </a:path>
              </a:pathLst>
            </a:custGeom>
            <a:solidFill>
              <a:srgbClr val="FFFFFF"/>
            </a:solidFill>
            <a:ln cap="rnd" cmpd="sng" w="66675">
              <a:solidFill>
                <a:srgbClr val="000000"/>
              </a:solidFill>
              <a:prstDash val="dot"/>
              <a:round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5" name="Google Shape;95;p1"/>
            <p:cNvSpPr txBox="1"/>
            <p:nvPr/>
          </p:nvSpPr>
          <p:spPr>
            <a:xfrm>
              <a:off x="0" y="-38100"/>
              <a:ext cx="1447106" cy="96029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96" name="Google Shape;96;p1"/>
          <p:cNvGrpSpPr/>
          <p:nvPr/>
        </p:nvGrpSpPr>
        <p:grpSpPr>
          <a:xfrm>
            <a:off x="11846311" y="5825052"/>
            <a:ext cx="6168702" cy="4093513"/>
            <a:chOff x="0" y="-38100"/>
            <a:chExt cx="1447106" cy="960290"/>
          </a:xfrm>
        </p:grpSpPr>
        <p:sp>
          <p:nvSpPr>
            <p:cNvPr id="97" name="Google Shape;97;p1"/>
            <p:cNvSpPr/>
            <p:nvPr/>
          </p:nvSpPr>
          <p:spPr>
            <a:xfrm>
              <a:off x="0" y="0"/>
              <a:ext cx="1447106" cy="922190"/>
            </a:xfrm>
            <a:custGeom>
              <a:rect b="b" l="l" r="r" t="t"/>
              <a:pathLst>
                <a:path extrusionOk="0" h="922190" w="1447106">
                  <a:moveTo>
                    <a:pt x="64007" y="0"/>
                  </a:moveTo>
                  <a:lnTo>
                    <a:pt x="1383099" y="0"/>
                  </a:lnTo>
                  <a:cubicBezTo>
                    <a:pt x="1400075" y="0"/>
                    <a:pt x="1416355" y="6744"/>
                    <a:pt x="1428358" y="18747"/>
                  </a:cubicBezTo>
                  <a:cubicBezTo>
                    <a:pt x="1440362" y="30751"/>
                    <a:pt x="1447106" y="47031"/>
                    <a:pt x="1447106" y="64007"/>
                  </a:cubicBezTo>
                  <a:lnTo>
                    <a:pt x="1447106" y="858184"/>
                  </a:lnTo>
                  <a:cubicBezTo>
                    <a:pt x="1447106" y="875159"/>
                    <a:pt x="1440362" y="891440"/>
                    <a:pt x="1428358" y="903443"/>
                  </a:cubicBezTo>
                  <a:cubicBezTo>
                    <a:pt x="1416355" y="915447"/>
                    <a:pt x="1400075" y="922190"/>
                    <a:pt x="1383099" y="922190"/>
                  </a:cubicBezTo>
                  <a:lnTo>
                    <a:pt x="64007" y="922190"/>
                  </a:lnTo>
                  <a:cubicBezTo>
                    <a:pt x="47031" y="922190"/>
                    <a:pt x="30751" y="915447"/>
                    <a:pt x="18747" y="903443"/>
                  </a:cubicBezTo>
                  <a:cubicBezTo>
                    <a:pt x="6744" y="891440"/>
                    <a:pt x="0" y="875159"/>
                    <a:pt x="0" y="858184"/>
                  </a:cubicBezTo>
                  <a:lnTo>
                    <a:pt x="0" y="64007"/>
                  </a:lnTo>
                  <a:cubicBezTo>
                    <a:pt x="0" y="47031"/>
                    <a:pt x="6744" y="30751"/>
                    <a:pt x="18747" y="18747"/>
                  </a:cubicBezTo>
                  <a:cubicBezTo>
                    <a:pt x="30751" y="6744"/>
                    <a:pt x="47031" y="0"/>
                    <a:pt x="64007" y="0"/>
                  </a:cubicBezTo>
                  <a:close/>
                </a:path>
              </a:pathLst>
            </a:custGeom>
            <a:solidFill>
              <a:srgbClr val="FFFFFF"/>
            </a:solidFill>
            <a:ln cap="rnd" cmpd="sng" w="66675">
              <a:solidFill>
                <a:srgbClr val="000000"/>
              </a:solidFill>
              <a:prstDash val="dot"/>
              <a:round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8" name="Google Shape;98;p1"/>
            <p:cNvSpPr txBox="1"/>
            <p:nvPr/>
          </p:nvSpPr>
          <p:spPr>
            <a:xfrm>
              <a:off x="0" y="-38100"/>
              <a:ext cx="1447106" cy="96029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99" name="Google Shape;99;p1"/>
          <p:cNvSpPr txBox="1"/>
          <p:nvPr/>
        </p:nvSpPr>
        <p:spPr>
          <a:xfrm>
            <a:off x="-1431234" y="298105"/>
            <a:ext cx="17045700" cy="780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97017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29"/>
              <a:buFont typeface="Arial"/>
              <a:buNone/>
            </a:pPr>
            <a:r>
              <a:rPr b="0" i="0" lang="en-US" sz="5229" u="none" cap="none" strike="noStrike">
                <a:solidFill>
                  <a:srgbClr val="EC268F"/>
                </a:solidFill>
                <a:latin typeface="Impact"/>
                <a:ea typeface="Impact"/>
                <a:cs typeface="Impact"/>
                <a:sym typeface="Impact"/>
              </a:rPr>
              <a:t>Nombre del proyecto </a:t>
            </a:r>
            <a:r>
              <a:rPr b="0" i="0" lang="en-US" sz="5029" u="none" cap="none" strike="noStrike">
                <a:solidFill>
                  <a:srgbClr val="EC268F"/>
                </a:solidFill>
                <a:latin typeface="Arial"/>
                <a:ea typeface="Arial"/>
                <a:cs typeface="Arial"/>
                <a:sym typeface="Arial"/>
              </a:rPr>
              <a:t>___________________</a:t>
            </a:r>
            <a:endParaRPr b="0" i="0" sz="1400" u="none" cap="none" strike="noStrike">
              <a:solidFill>
                <a:srgbClr val="EC268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0" name="Google Shape;100;p1"/>
          <p:cNvSpPr txBox="1"/>
          <p:nvPr/>
        </p:nvSpPr>
        <p:spPr>
          <a:xfrm>
            <a:off x="5401636" y="1739358"/>
            <a:ext cx="5734039" cy="57592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4994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564"/>
              <a:buFont typeface="Arial"/>
              <a:buNone/>
            </a:pPr>
            <a:r>
              <a:rPr b="1" i="0" lang="en-US" sz="3564" u="none" cap="none" strike="noStrike">
                <a:solidFill>
                  <a:srgbClr val="000000"/>
                </a:solidFill>
                <a:latin typeface="Josefin Sans"/>
                <a:ea typeface="Josefin Sans"/>
                <a:cs typeface="Josefin Sans"/>
                <a:sym typeface="Josefin Sans"/>
              </a:rPr>
              <a:t>Sinopsis</a:t>
            </a:r>
            <a:endParaRPr b="1" i="0" sz="3564" u="none" cap="none" strike="noStrike">
              <a:solidFill>
                <a:srgbClr val="000000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  <p:sp>
        <p:nvSpPr>
          <p:cNvPr id="101" name="Google Shape;101;p1"/>
          <p:cNvSpPr txBox="1"/>
          <p:nvPr/>
        </p:nvSpPr>
        <p:spPr>
          <a:xfrm>
            <a:off x="12063643" y="1739358"/>
            <a:ext cx="5734039" cy="57592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4994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564"/>
              <a:buFont typeface="Arial"/>
              <a:buNone/>
            </a:pPr>
            <a:r>
              <a:rPr b="1" i="0" lang="en-US" sz="3564" u="none" cap="none" strike="noStrike">
                <a:solidFill>
                  <a:srgbClr val="000000"/>
                </a:solidFill>
                <a:latin typeface="Josefin Sans"/>
                <a:ea typeface="Josefin Sans"/>
                <a:cs typeface="Josefin Sans"/>
                <a:sym typeface="Josefin Sans"/>
              </a:rPr>
              <a:t>Disciplina relacionada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2" name="Google Shape;102;p1"/>
          <p:cNvSpPr txBox="1"/>
          <p:nvPr/>
        </p:nvSpPr>
        <p:spPr>
          <a:xfrm>
            <a:off x="5401636" y="6230100"/>
            <a:ext cx="5734039" cy="57592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4994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564"/>
              <a:buFont typeface="Arial"/>
              <a:buNone/>
            </a:pPr>
            <a:r>
              <a:rPr b="1" i="0" lang="en-US" sz="3564" u="none" cap="none" strike="noStrike">
                <a:solidFill>
                  <a:srgbClr val="000000"/>
                </a:solidFill>
                <a:latin typeface="Josefin Sans"/>
                <a:ea typeface="Josefin Sans"/>
                <a:cs typeface="Josefin Sans"/>
                <a:sym typeface="Josefin Sans"/>
              </a:rPr>
              <a:t>Frase de impacto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3" name="Google Shape;103;p1"/>
          <p:cNvSpPr txBox="1"/>
          <p:nvPr/>
        </p:nvSpPr>
        <p:spPr>
          <a:xfrm>
            <a:off x="12063643" y="6230100"/>
            <a:ext cx="5734039" cy="57592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4994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564"/>
              <a:buFont typeface="Arial"/>
              <a:buNone/>
            </a:pPr>
            <a:r>
              <a:rPr b="1" i="0" lang="en-US" sz="3564" u="none" cap="none" strike="noStrike">
                <a:solidFill>
                  <a:srgbClr val="000000"/>
                </a:solidFill>
                <a:latin typeface="Josefin Sans"/>
                <a:ea typeface="Josefin Sans"/>
                <a:cs typeface="Josefin Sans"/>
                <a:sym typeface="Josefin Sans"/>
              </a:rPr>
              <a:t>Características únicas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4" name="Google Shape;104;p1"/>
          <p:cNvSpPr txBox="1"/>
          <p:nvPr/>
        </p:nvSpPr>
        <p:spPr>
          <a:xfrm>
            <a:off x="585156" y="1739358"/>
            <a:ext cx="4108838" cy="51314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4994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564"/>
              <a:buFont typeface="Arial"/>
              <a:buNone/>
            </a:pPr>
            <a:r>
              <a:rPr b="1" i="0" lang="en-US" sz="3564" u="none" cap="none" strike="noStrike">
                <a:solidFill>
                  <a:srgbClr val="000000"/>
                </a:solidFill>
                <a:latin typeface="Josefin Sans"/>
                <a:ea typeface="Josefin Sans"/>
                <a:cs typeface="Josefin Sans"/>
                <a:sym typeface="Josefin Sans"/>
              </a:rPr>
              <a:t>Imagen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05" name="Google Shape;105;p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699600" y="37338"/>
            <a:ext cx="2315423" cy="13024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2006-08-16T00:00:00Z</dcterms:created>
  <dc:creator>Vianey</dc:creator>
</cp:coreProperties>
</file>